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6" r:id="rId6"/>
  </p:sldMasterIdLst>
  <p:notesMasterIdLst>
    <p:notesMasterId r:id="rId22"/>
  </p:notesMasterIdLst>
  <p:sldIdLst>
    <p:sldId id="316" r:id="rId7"/>
    <p:sldId id="390" r:id="rId8"/>
    <p:sldId id="433" r:id="rId9"/>
    <p:sldId id="438" r:id="rId10"/>
    <p:sldId id="437" r:id="rId11"/>
    <p:sldId id="440" r:id="rId12"/>
    <p:sldId id="439" r:id="rId13"/>
    <p:sldId id="443" r:id="rId14"/>
    <p:sldId id="444" r:id="rId15"/>
    <p:sldId id="445" r:id="rId16"/>
    <p:sldId id="446" r:id="rId17"/>
    <p:sldId id="447" r:id="rId18"/>
    <p:sldId id="442" r:id="rId19"/>
    <p:sldId id="441" r:id="rId20"/>
    <p:sldId id="448" r:id="rId21"/>
  </p:sldIdLst>
  <p:sldSz cx="9144000" cy="5143500" type="screen16x9"/>
  <p:notesSz cx="6797675" cy="9926638"/>
  <p:defaultTextStyle>
    <a:defPPr>
      <a:defRPr lang="en-U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0" algn="l" defTabSz="914265" rtl="0" eaLnBrk="1" latinLnBrk="0" hangingPunct="1">
      <a:defRPr sz="1800" kern="1200">
        <a:solidFill>
          <a:schemeClr val="tx1"/>
        </a:solidFill>
        <a:latin typeface="+mn-lt"/>
        <a:ea typeface="+mn-ea"/>
        <a:cs typeface="+mn-cs"/>
      </a:defRPr>
    </a:lvl5pPr>
    <a:lvl6pPr marL="2285663"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7" algn="l" defTabSz="914265" rtl="0" eaLnBrk="1" latinLnBrk="0" hangingPunct="1">
      <a:defRPr sz="1800" kern="1200">
        <a:solidFill>
          <a:schemeClr val="tx1"/>
        </a:solidFill>
        <a:latin typeface="+mn-lt"/>
        <a:ea typeface="+mn-ea"/>
        <a:cs typeface="+mn-cs"/>
      </a:defRPr>
    </a:lvl8pPr>
    <a:lvl9pPr marL="3657060" algn="l" defTabSz="9142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4"/>
    <a:srgbClr val="00FFCC"/>
    <a:srgbClr val="33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0" autoAdjust="0"/>
    <p:restoredTop sz="78403" autoAdjust="0"/>
  </p:normalViewPr>
  <p:slideViewPr>
    <p:cSldViewPr>
      <p:cViewPr varScale="1">
        <p:scale>
          <a:sx n="71" d="100"/>
          <a:sy n="71" d="100"/>
        </p:scale>
        <p:origin x="1244"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6661" tIns="48331" rIns="96661" bIns="48331" rtlCol="0"/>
          <a:lstStyle>
            <a:lvl1pPr algn="r">
              <a:defRPr sz="1300"/>
            </a:lvl1pPr>
          </a:lstStyle>
          <a:p>
            <a:fld id="{604D976C-1A4F-4C04-90D6-269A2A9926E4}" type="datetimeFigureOut">
              <a:rPr lang="en-GB" smtClean="0"/>
              <a:t>24/06/2019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6661" tIns="48331" rIns="96661" bIns="48331" rtlCol="0" anchor="b"/>
          <a:lstStyle>
            <a:lvl1pPr algn="r">
              <a:defRPr sz="1300"/>
            </a:lvl1pPr>
          </a:lstStyle>
          <a:p>
            <a:fld id="{034997FD-326C-4271-B3B5-3A9F5AF3E7C3}" type="slidenum">
              <a:rPr lang="en-GB" smtClean="0"/>
              <a:t>‹#›</a:t>
            </a:fld>
            <a:endParaRPr lang="en-GB"/>
          </a:p>
        </p:txBody>
      </p:sp>
    </p:spTree>
    <p:extLst>
      <p:ext uri="{BB962C8B-B14F-4D97-AF65-F5344CB8AC3E}">
        <p14:creationId xmlns:p14="http://schemas.microsoft.com/office/powerpoint/2010/main" val="1201064822"/>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0" algn="l" defTabSz="914265" rtl="0" eaLnBrk="1" latinLnBrk="0" hangingPunct="1">
      <a:defRPr sz="1200" kern="1200">
        <a:solidFill>
          <a:schemeClr val="tx1"/>
        </a:solidFill>
        <a:latin typeface="+mn-lt"/>
        <a:ea typeface="+mn-ea"/>
        <a:cs typeface="+mn-cs"/>
      </a:defRPr>
    </a:lvl5pPr>
    <a:lvl6pPr marL="2285663"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7" algn="l" defTabSz="914265" rtl="0" eaLnBrk="1" latinLnBrk="0" hangingPunct="1">
      <a:defRPr sz="1200" kern="1200">
        <a:solidFill>
          <a:schemeClr val="tx1"/>
        </a:solidFill>
        <a:latin typeface="+mn-lt"/>
        <a:ea typeface="+mn-ea"/>
        <a:cs typeface="+mn-cs"/>
      </a:defRPr>
    </a:lvl8pPr>
    <a:lvl9pPr marL="3657060" algn="l" defTabSz="9142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Ensure</a:t>
            </a:r>
            <a:r>
              <a:rPr lang="en-GB" b="1" baseline="0" dirty="0" smtClean="0"/>
              <a:t> you are muted!</a:t>
            </a:r>
          </a:p>
          <a:p>
            <a:endParaRPr lang="en-GB" baseline="0" dirty="0" smtClean="0"/>
          </a:p>
          <a:p>
            <a:r>
              <a:rPr lang="en-GB" b="1" baseline="0" dirty="0" smtClean="0"/>
              <a:t>5 </a:t>
            </a:r>
            <a:r>
              <a:rPr lang="en-GB" b="1" baseline="0" dirty="0" err="1" smtClean="0"/>
              <a:t>mins</a:t>
            </a:r>
            <a:r>
              <a:rPr lang="en-GB" b="1" baseline="0" dirty="0" smtClean="0"/>
              <a:t> out</a:t>
            </a:r>
          </a:p>
          <a:p>
            <a:r>
              <a:rPr lang="en-GB" b="0" baseline="0" dirty="0" smtClean="0"/>
              <a:t>Unmute</a:t>
            </a:r>
          </a:p>
          <a:p>
            <a:endParaRPr lang="en-GB" b="0" baseline="0" dirty="0" smtClean="0"/>
          </a:p>
          <a:p>
            <a:r>
              <a:rPr lang="en-GB" b="0" i="1" baseline="0" dirty="0" smtClean="0"/>
              <a:t>“Hello everyone.</a:t>
            </a:r>
          </a:p>
          <a:p>
            <a:r>
              <a:rPr lang="en-GB" b="0" i="1" baseline="0" dirty="0" smtClean="0"/>
              <a:t>Thank you for joining us for today’s webinar, How to reduce post-trade costs with FX</a:t>
            </a:r>
            <a:r>
              <a:rPr lang="en-GB" b="0" i="1" baseline="0" dirty="0" smtClean="0">
                <a:solidFill>
                  <a:srgbClr val="FF9994"/>
                </a:solidFill>
              </a:rPr>
              <a:t>.</a:t>
            </a:r>
          </a:p>
          <a:p>
            <a:r>
              <a:rPr lang="en-GB" b="0" i="1" baseline="0" dirty="0" smtClean="0">
                <a:solidFill>
                  <a:srgbClr val="FF9994"/>
                </a:solidFill>
              </a:rPr>
              <a:t>We are going to begin in just a few moments.</a:t>
            </a:r>
          </a:p>
          <a:p>
            <a:r>
              <a:rPr lang="en-GB" b="0" i="1" baseline="0" dirty="0" smtClean="0">
                <a:solidFill>
                  <a:srgbClr val="FF9994"/>
                </a:solidFill>
              </a:rPr>
              <a:t>If you can hear me and you can see the slide on your screen, you are all set, there is nothing else you need to do.</a:t>
            </a:r>
          </a:p>
          <a:p>
            <a:r>
              <a:rPr lang="en-GB" b="0" i="1" baseline="0" dirty="0" smtClean="0">
                <a:solidFill>
                  <a:srgbClr val="FF9994"/>
                </a:solidFill>
              </a:rPr>
              <a:t>I’m essentially performing an audio test here, and in a moment I am going to put up a chat for those that can’t hear me.</a:t>
            </a:r>
          </a:p>
          <a:p>
            <a:r>
              <a:rPr lang="en-GB" b="0" i="1" baseline="0" dirty="0" smtClean="0">
                <a:solidFill>
                  <a:srgbClr val="FF9994"/>
                </a:solidFill>
              </a:rPr>
              <a:t>Thank you for joining us, sit tight, and we will begin shortly.”</a:t>
            </a:r>
          </a:p>
          <a:p>
            <a:endParaRPr lang="en-GB" b="0" i="1" baseline="0" dirty="0" smtClean="0">
              <a:solidFill>
                <a:srgbClr val="FF9994"/>
              </a:solidFill>
            </a:endParaRPr>
          </a:p>
          <a:p>
            <a:r>
              <a:rPr lang="en-GB" b="1" i="0" baseline="0" dirty="0" smtClean="0">
                <a:solidFill>
                  <a:srgbClr val="FF9994"/>
                </a:solidFill>
              </a:rPr>
              <a:t>Send below message in ‘Chat’ to ‘All Participants’</a:t>
            </a:r>
            <a:br>
              <a:rPr lang="en-GB" b="1" i="0" baseline="0" dirty="0" smtClean="0">
                <a:solidFill>
                  <a:srgbClr val="FF9994"/>
                </a:solidFill>
              </a:rPr>
            </a:br>
            <a:r>
              <a:rPr lang="en-US" b="0" i="0" baseline="0" dirty="0" smtClean="0">
                <a:solidFill>
                  <a:srgbClr val="FF9994"/>
                </a:solidFill>
              </a:rPr>
              <a:t>Hello everyone, the time is now 1:56 - I've just conducted an audio test. If you are </a:t>
            </a:r>
            <a:r>
              <a:rPr lang="en-US" b="0" i="0" baseline="0" dirty="0" err="1" smtClean="0">
                <a:solidFill>
                  <a:srgbClr val="FF9994"/>
                </a:solidFill>
              </a:rPr>
              <a:t>dialled</a:t>
            </a:r>
            <a:r>
              <a:rPr lang="en-US" b="0" i="0" baseline="0" dirty="0" smtClean="0">
                <a:solidFill>
                  <a:srgbClr val="FF9994"/>
                </a:solidFill>
              </a:rPr>
              <a:t> into the audio via your telephone, but you were unable to hear me, please find details of how to log into the audio under the 'communicate' tab at the top of your screen. We will begin shortly.</a:t>
            </a:r>
            <a:endParaRPr lang="en-GB" b="1" i="0" baseline="0" dirty="0" smtClean="0">
              <a:solidFill>
                <a:srgbClr val="FF9994"/>
              </a:solidFill>
            </a:endParaRPr>
          </a:p>
          <a:p>
            <a:endParaRPr lang="en-GB" b="1" i="0" baseline="0" dirty="0" smtClean="0">
              <a:solidFill>
                <a:srgbClr val="FF9994"/>
              </a:solidFill>
            </a:endParaRPr>
          </a:p>
        </p:txBody>
      </p:sp>
      <p:sp>
        <p:nvSpPr>
          <p:cNvPr id="4" name="Slide Number Placeholder 3"/>
          <p:cNvSpPr>
            <a:spLocks noGrp="1"/>
          </p:cNvSpPr>
          <p:nvPr>
            <p:ph type="sldNum" sz="quarter" idx="10"/>
          </p:nvPr>
        </p:nvSpPr>
        <p:spPr/>
        <p:txBody>
          <a:bodyPr/>
          <a:lstStyle/>
          <a:p>
            <a:fld id="{CF25249E-1E51-4E7D-A7EE-849F86720824}" type="slidenum">
              <a:rPr lang="en-GB" smtClean="0"/>
              <a:pPr/>
              <a:t>1</a:t>
            </a:fld>
            <a:endParaRPr lang="en-GB"/>
          </a:p>
        </p:txBody>
      </p:sp>
    </p:spTree>
    <p:extLst>
      <p:ext uri="{BB962C8B-B14F-4D97-AF65-F5344CB8AC3E}">
        <p14:creationId xmlns:p14="http://schemas.microsoft.com/office/powerpoint/2010/main" val="232168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14313" y="744538"/>
            <a:ext cx="5613400" cy="3157537"/>
          </a:xfrm>
          <a:ln/>
        </p:spPr>
      </p:sp>
      <p:sp>
        <p:nvSpPr>
          <p:cNvPr id="47107" name="Notes Placeholder 2"/>
          <p:cNvSpPr>
            <a:spLocks noGrp="1"/>
          </p:cNvSpPr>
          <p:nvPr>
            <p:ph type="body" idx="1"/>
          </p:nvPr>
        </p:nvSpPr>
        <p:spPr>
          <a:xfrm>
            <a:off x="885825" y="4041130"/>
            <a:ext cx="4984750" cy="528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b="0" dirty="0" smtClean="0"/>
              <a:t>Speaker bio 4</a:t>
            </a:r>
            <a:endParaRPr lang="en-US" altLang="en-US" sz="1700" b="1" baseline="0"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3600" eaLnBrk="0" hangingPunct="0">
              <a:spcBef>
                <a:spcPct val="30000"/>
              </a:spcBef>
              <a:defRPr sz="1300">
                <a:solidFill>
                  <a:schemeClr val="tx1"/>
                </a:solidFill>
                <a:latin typeface="Times New Roman" pitchFamily="18" charset="0"/>
              </a:defRPr>
            </a:lvl1pPr>
            <a:lvl2pPr marL="785372" indent="-302066" defTabSz="1013600" eaLnBrk="0" hangingPunct="0">
              <a:spcBef>
                <a:spcPct val="30000"/>
              </a:spcBef>
              <a:defRPr sz="1300">
                <a:solidFill>
                  <a:schemeClr val="tx1"/>
                </a:solidFill>
                <a:latin typeface="Times New Roman" pitchFamily="18" charset="0"/>
              </a:defRPr>
            </a:lvl2pPr>
            <a:lvl3pPr marL="1208265" indent="-241653" defTabSz="1013600" eaLnBrk="0" hangingPunct="0">
              <a:spcBef>
                <a:spcPct val="30000"/>
              </a:spcBef>
              <a:defRPr sz="1300">
                <a:solidFill>
                  <a:schemeClr val="tx1"/>
                </a:solidFill>
                <a:latin typeface="Times New Roman" pitchFamily="18" charset="0"/>
              </a:defRPr>
            </a:lvl3pPr>
            <a:lvl4pPr marL="1691571" indent="-241653" defTabSz="1013600" eaLnBrk="0" hangingPunct="0">
              <a:spcBef>
                <a:spcPct val="30000"/>
              </a:spcBef>
              <a:defRPr sz="1300">
                <a:solidFill>
                  <a:schemeClr val="tx1"/>
                </a:solidFill>
                <a:latin typeface="Times New Roman" pitchFamily="18" charset="0"/>
              </a:defRPr>
            </a:lvl4pPr>
            <a:lvl5pPr marL="2174878" indent="-241653" defTabSz="1013600" eaLnBrk="0" hangingPunct="0">
              <a:spcBef>
                <a:spcPct val="30000"/>
              </a:spcBef>
              <a:defRPr sz="1300">
                <a:solidFill>
                  <a:schemeClr val="tx1"/>
                </a:solidFill>
                <a:latin typeface="Times New Roman" pitchFamily="18" charset="0"/>
              </a:defRPr>
            </a:lvl5pPr>
            <a:lvl6pPr marL="2658184" indent="-241653" defTabSz="1013600" eaLnBrk="0" fontAlgn="base" hangingPunct="0">
              <a:spcBef>
                <a:spcPct val="30000"/>
              </a:spcBef>
              <a:spcAft>
                <a:spcPct val="0"/>
              </a:spcAft>
              <a:defRPr sz="1300">
                <a:solidFill>
                  <a:schemeClr val="tx1"/>
                </a:solidFill>
                <a:latin typeface="Times New Roman" pitchFamily="18" charset="0"/>
              </a:defRPr>
            </a:lvl6pPr>
            <a:lvl7pPr marL="3141490" indent="-241653" defTabSz="1013600" eaLnBrk="0" fontAlgn="base" hangingPunct="0">
              <a:spcBef>
                <a:spcPct val="30000"/>
              </a:spcBef>
              <a:spcAft>
                <a:spcPct val="0"/>
              </a:spcAft>
              <a:defRPr sz="1300">
                <a:solidFill>
                  <a:schemeClr val="tx1"/>
                </a:solidFill>
                <a:latin typeface="Times New Roman" pitchFamily="18" charset="0"/>
              </a:defRPr>
            </a:lvl7pPr>
            <a:lvl8pPr marL="3624796" indent="-241653" defTabSz="1013600" eaLnBrk="0" fontAlgn="base" hangingPunct="0">
              <a:spcBef>
                <a:spcPct val="30000"/>
              </a:spcBef>
              <a:spcAft>
                <a:spcPct val="0"/>
              </a:spcAft>
              <a:defRPr sz="1300">
                <a:solidFill>
                  <a:schemeClr val="tx1"/>
                </a:solidFill>
                <a:latin typeface="Times New Roman" pitchFamily="18" charset="0"/>
              </a:defRPr>
            </a:lvl8pPr>
            <a:lvl9pPr marL="4108102" indent="-241653" defTabSz="1013600"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85AAD6C4-D483-427F-9F32-9B3166C21AA4}" type="slidenum">
              <a:rPr lang="en-GB" altLang="en-US" sz="1400">
                <a:solidFill>
                  <a:srgbClr val="000000"/>
                </a:solidFill>
                <a:cs typeface="Arial" charset="0"/>
              </a:rPr>
              <a:pPr>
                <a:spcBef>
                  <a:spcPct val="0"/>
                </a:spcBef>
              </a:pPr>
              <a:t>10</a:t>
            </a:fld>
            <a:endParaRPr lang="en-GB" altLang="en-US" sz="1400">
              <a:solidFill>
                <a:srgbClr val="000000"/>
              </a:solidFill>
              <a:cs typeface="Arial" charset="0"/>
            </a:endParaRPr>
          </a:p>
        </p:txBody>
      </p:sp>
    </p:spTree>
    <p:extLst>
      <p:ext uri="{BB962C8B-B14F-4D97-AF65-F5344CB8AC3E}">
        <p14:creationId xmlns:p14="http://schemas.microsoft.com/office/powerpoint/2010/main" val="238660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14313" y="744538"/>
            <a:ext cx="5613400" cy="3157537"/>
          </a:xfrm>
          <a:ln/>
        </p:spPr>
      </p:sp>
      <p:sp>
        <p:nvSpPr>
          <p:cNvPr id="47107" name="Notes Placeholder 2"/>
          <p:cNvSpPr>
            <a:spLocks noGrp="1"/>
          </p:cNvSpPr>
          <p:nvPr>
            <p:ph type="body" idx="1"/>
          </p:nvPr>
        </p:nvSpPr>
        <p:spPr>
          <a:xfrm>
            <a:off x="885825" y="4041130"/>
            <a:ext cx="4984750" cy="528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b="0" dirty="0" smtClean="0"/>
              <a:t>Speaker bio 5</a:t>
            </a:r>
            <a:endParaRPr lang="en-US" altLang="en-US" sz="1700" b="1" baseline="0"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3600" eaLnBrk="0" hangingPunct="0">
              <a:spcBef>
                <a:spcPct val="30000"/>
              </a:spcBef>
              <a:defRPr sz="1300">
                <a:solidFill>
                  <a:schemeClr val="tx1"/>
                </a:solidFill>
                <a:latin typeface="Times New Roman" pitchFamily="18" charset="0"/>
              </a:defRPr>
            </a:lvl1pPr>
            <a:lvl2pPr marL="785372" indent="-302066" defTabSz="1013600" eaLnBrk="0" hangingPunct="0">
              <a:spcBef>
                <a:spcPct val="30000"/>
              </a:spcBef>
              <a:defRPr sz="1300">
                <a:solidFill>
                  <a:schemeClr val="tx1"/>
                </a:solidFill>
                <a:latin typeface="Times New Roman" pitchFamily="18" charset="0"/>
              </a:defRPr>
            </a:lvl2pPr>
            <a:lvl3pPr marL="1208265" indent="-241653" defTabSz="1013600" eaLnBrk="0" hangingPunct="0">
              <a:spcBef>
                <a:spcPct val="30000"/>
              </a:spcBef>
              <a:defRPr sz="1300">
                <a:solidFill>
                  <a:schemeClr val="tx1"/>
                </a:solidFill>
                <a:latin typeface="Times New Roman" pitchFamily="18" charset="0"/>
              </a:defRPr>
            </a:lvl3pPr>
            <a:lvl4pPr marL="1691571" indent="-241653" defTabSz="1013600" eaLnBrk="0" hangingPunct="0">
              <a:spcBef>
                <a:spcPct val="30000"/>
              </a:spcBef>
              <a:defRPr sz="1300">
                <a:solidFill>
                  <a:schemeClr val="tx1"/>
                </a:solidFill>
                <a:latin typeface="Times New Roman" pitchFamily="18" charset="0"/>
              </a:defRPr>
            </a:lvl4pPr>
            <a:lvl5pPr marL="2174878" indent="-241653" defTabSz="1013600" eaLnBrk="0" hangingPunct="0">
              <a:spcBef>
                <a:spcPct val="30000"/>
              </a:spcBef>
              <a:defRPr sz="1300">
                <a:solidFill>
                  <a:schemeClr val="tx1"/>
                </a:solidFill>
                <a:latin typeface="Times New Roman" pitchFamily="18" charset="0"/>
              </a:defRPr>
            </a:lvl5pPr>
            <a:lvl6pPr marL="2658184" indent="-241653" defTabSz="1013600" eaLnBrk="0" fontAlgn="base" hangingPunct="0">
              <a:spcBef>
                <a:spcPct val="30000"/>
              </a:spcBef>
              <a:spcAft>
                <a:spcPct val="0"/>
              </a:spcAft>
              <a:defRPr sz="1300">
                <a:solidFill>
                  <a:schemeClr val="tx1"/>
                </a:solidFill>
                <a:latin typeface="Times New Roman" pitchFamily="18" charset="0"/>
              </a:defRPr>
            </a:lvl6pPr>
            <a:lvl7pPr marL="3141490" indent="-241653" defTabSz="1013600" eaLnBrk="0" fontAlgn="base" hangingPunct="0">
              <a:spcBef>
                <a:spcPct val="30000"/>
              </a:spcBef>
              <a:spcAft>
                <a:spcPct val="0"/>
              </a:spcAft>
              <a:defRPr sz="1300">
                <a:solidFill>
                  <a:schemeClr val="tx1"/>
                </a:solidFill>
                <a:latin typeface="Times New Roman" pitchFamily="18" charset="0"/>
              </a:defRPr>
            </a:lvl7pPr>
            <a:lvl8pPr marL="3624796" indent="-241653" defTabSz="1013600" eaLnBrk="0" fontAlgn="base" hangingPunct="0">
              <a:spcBef>
                <a:spcPct val="30000"/>
              </a:spcBef>
              <a:spcAft>
                <a:spcPct val="0"/>
              </a:spcAft>
              <a:defRPr sz="1300">
                <a:solidFill>
                  <a:schemeClr val="tx1"/>
                </a:solidFill>
                <a:latin typeface="Times New Roman" pitchFamily="18" charset="0"/>
              </a:defRPr>
            </a:lvl8pPr>
            <a:lvl9pPr marL="4108102" indent="-241653" defTabSz="1013600"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85AAD6C4-D483-427F-9F32-9B3166C21AA4}" type="slidenum">
              <a:rPr lang="en-GB" altLang="en-US" sz="1400">
                <a:solidFill>
                  <a:srgbClr val="000000"/>
                </a:solidFill>
                <a:cs typeface="Arial" charset="0"/>
              </a:rPr>
              <a:pPr>
                <a:spcBef>
                  <a:spcPct val="0"/>
                </a:spcBef>
              </a:pPr>
              <a:t>11</a:t>
            </a:fld>
            <a:endParaRPr lang="en-GB" altLang="en-US" sz="1400">
              <a:solidFill>
                <a:srgbClr val="000000"/>
              </a:solidFill>
              <a:cs typeface="Arial" charset="0"/>
            </a:endParaRPr>
          </a:p>
        </p:txBody>
      </p:sp>
    </p:spTree>
    <p:extLst>
      <p:ext uri="{BB962C8B-B14F-4D97-AF65-F5344CB8AC3E}">
        <p14:creationId xmlns:p14="http://schemas.microsoft.com/office/powerpoint/2010/main" val="58850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14313" y="744538"/>
            <a:ext cx="5613400" cy="3157537"/>
          </a:xfrm>
          <a:ln/>
        </p:spPr>
      </p:sp>
      <p:sp>
        <p:nvSpPr>
          <p:cNvPr id="47107" name="Notes Placeholder 2"/>
          <p:cNvSpPr>
            <a:spLocks noGrp="1"/>
          </p:cNvSpPr>
          <p:nvPr>
            <p:ph type="body" idx="1"/>
          </p:nvPr>
        </p:nvSpPr>
        <p:spPr>
          <a:xfrm>
            <a:off x="885825" y="4041130"/>
            <a:ext cx="4984750" cy="528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b="0" dirty="0" smtClean="0"/>
              <a:t>Speaker bio 6</a:t>
            </a:r>
            <a:endParaRPr lang="en-US" altLang="en-US" sz="1700" b="1" baseline="0"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3600" eaLnBrk="0" hangingPunct="0">
              <a:spcBef>
                <a:spcPct val="30000"/>
              </a:spcBef>
              <a:defRPr sz="1300">
                <a:solidFill>
                  <a:schemeClr val="tx1"/>
                </a:solidFill>
                <a:latin typeface="Times New Roman" pitchFamily="18" charset="0"/>
              </a:defRPr>
            </a:lvl1pPr>
            <a:lvl2pPr marL="785372" indent="-302066" defTabSz="1013600" eaLnBrk="0" hangingPunct="0">
              <a:spcBef>
                <a:spcPct val="30000"/>
              </a:spcBef>
              <a:defRPr sz="1300">
                <a:solidFill>
                  <a:schemeClr val="tx1"/>
                </a:solidFill>
                <a:latin typeface="Times New Roman" pitchFamily="18" charset="0"/>
              </a:defRPr>
            </a:lvl2pPr>
            <a:lvl3pPr marL="1208265" indent="-241653" defTabSz="1013600" eaLnBrk="0" hangingPunct="0">
              <a:spcBef>
                <a:spcPct val="30000"/>
              </a:spcBef>
              <a:defRPr sz="1300">
                <a:solidFill>
                  <a:schemeClr val="tx1"/>
                </a:solidFill>
                <a:latin typeface="Times New Roman" pitchFamily="18" charset="0"/>
              </a:defRPr>
            </a:lvl3pPr>
            <a:lvl4pPr marL="1691571" indent="-241653" defTabSz="1013600" eaLnBrk="0" hangingPunct="0">
              <a:spcBef>
                <a:spcPct val="30000"/>
              </a:spcBef>
              <a:defRPr sz="1300">
                <a:solidFill>
                  <a:schemeClr val="tx1"/>
                </a:solidFill>
                <a:latin typeface="Times New Roman" pitchFamily="18" charset="0"/>
              </a:defRPr>
            </a:lvl4pPr>
            <a:lvl5pPr marL="2174878" indent="-241653" defTabSz="1013600" eaLnBrk="0" hangingPunct="0">
              <a:spcBef>
                <a:spcPct val="30000"/>
              </a:spcBef>
              <a:defRPr sz="1300">
                <a:solidFill>
                  <a:schemeClr val="tx1"/>
                </a:solidFill>
                <a:latin typeface="Times New Roman" pitchFamily="18" charset="0"/>
              </a:defRPr>
            </a:lvl5pPr>
            <a:lvl6pPr marL="2658184" indent="-241653" defTabSz="1013600" eaLnBrk="0" fontAlgn="base" hangingPunct="0">
              <a:spcBef>
                <a:spcPct val="30000"/>
              </a:spcBef>
              <a:spcAft>
                <a:spcPct val="0"/>
              </a:spcAft>
              <a:defRPr sz="1300">
                <a:solidFill>
                  <a:schemeClr val="tx1"/>
                </a:solidFill>
                <a:latin typeface="Times New Roman" pitchFamily="18" charset="0"/>
              </a:defRPr>
            </a:lvl6pPr>
            <a:lvl7pPr marL="3141490" indent="-241653" defTabSz="1013600" eaLnBrk="0" fontAlgn="base" hangingPunct="0">
              <a:spcBef>
                <a:spcPct val="30000"/>
              </a:spcBef>
              <a:spcAft>
                <a:spcPct val="0"/>
              </a:spcAft>
              <a:defRPr sz="1300">
                <a:solidFill>
                  <a:schemeClr val="tx1"/>
                </a:solidFill>
                <a:latin typeface="Times New Roman" pitchFamily="18" charset="0"/>
              </a:defRPr>
            </a:lvl7pPr>
            <a:lvl8pPr marL="3624796" indent="-241653" defTabSz="1013600" eaLnBrk="0" fontAlgn="base" hangingPunct="0">
              <a:spcBef>
                <a:spcPct val="30000"/>
              </a:spcBef>
              <a:spcAft>
                <a:spcPct val="0"/>
              </a:spcAft>
              <a:defRPr sz="1300">
                <a:solidFill>
                  <a:schemeClr val="tx1"/>
                </a:solidFill>
                <a:latin typeface="Times New Roman" pitchFamily="18" charset="0"/>
              </a:defRPr>
            </a:lvl8pPr>
            <a:lvl9pPr marL="4108102" indent="-241653" defTabSz="1013600"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85AAD6C4-D483-427F-9F32-9B3166C21AA4}" type="slidenum">
              <a:rPr lang="en-GB" altLang="en-US" sz="1400">
                <a:solidFill>
                  <a:srgbClr val="000000"/>
                </a:solidFill>
                <a:cs typeface="Arial" charset="0"/>
              </a:rPr>
              <a:pPr>
                <a:spcBef>
                  <a:spcPct val="0"/>
                </a:spcBef>
              </a:pPr>
              <a:t>12</a:t>
            </a:fld>
            <a:endParaRPr lang="en-GB" altLang="en-US" sz="1400">
              <a:solidFill>
                <a:srgbClr val="000000"/>
              </a:solidFill>
              <a:cs typeface="Arial" charset="0"/>
            </a:endParaRPr>
          </a:p>
        </p:txBody>
      </p:sp>
    </p:spTree>
    <p:extLst>
      <p:ext uri="{BB962C8B-B14F-4D97-AF65-F5344CB8AC3E}">
        <p14:creationId xmlns:p14="http://schemas.microsoft.com/office/powerpoint/2010/main" val="168854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14313" y="744538"/>
            <a:ext cx="5613400" cy="3157537"/>
          </a:xfrm>
          <a:ln/>
        </p:spPr>
      </p:sp>
      <p:sp>
        <p:nvSpPr>
          <p:cNvPr id="47107" name="Notes Placeholder 2"/>
          <p:cNvSpPr>
            <a:spLocks noGrp="1"/>
          </p:cNvSpPr>
          <p:nvPr>
            <p:ph type="body" idx="1"/>
          </p:nvPr>
        </p:nvSpPr>
        <p:spPr>
          <a:xfrm>
            <a:off x="885825" y="4041130"/>
            <a:ext cx="4984750" cy="528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b="0" dirty="0" smtClean="0"/>
              <a:t>To add: Speaker bios on individual slides</a:t>
            </a:r>
          </a:p>
          <a:p>
            <a:pPr eaLnBrk="1" hangingPunct="1"/>
            <a:endParaRPr lang="en-US" altLang="en-US" sz="1700" b="0" dirty="0" smtClean="0"/>
          </a:p>
          <a:p>
            <a:pPr eaLnBrk="1" hangingPunct="1"/>
            <a:r>
              <a:rPr lang="en-US" altLang="en-US" sz="1700" b="1" dirty="0" smtClean="0"/>
              <a:t>Dominic</a:t>
            </a:r>
            <a:r>
              <a:rPr lang="en-US" altLang="en-US" sz="1700" b="1" baseline="0" dirty="0" smtClean="0"/>
              <a:t> to introduce all speakers, discussion to take place on this slide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3600" eaLnBrk="0" hangingPunct="0">
              <a:spcBef>
                <a:spcPct val="30000"/>
              </a:spcBef>
              <a:defRPr sz="1300">
                <a:solidFill>
                  <a:schemeClr val="tx1"/>
                </a:solidFill>
                <a:latin typeface="Times New Roman" pitchFamily="18" charset="0"/>
              </a:defRPr>
            </a:lvl1pPr>
            <a:lvl2pPr marL="785372" indent="-302066" defTabSz="1013600" eaLnBrk="0" hangingPunct="0">
              <a:spcBef>
                <a:spcPct val="30000"/>
              </a:spcBef>
              <a:defRPr sz="1300">
                <a:solidFill>
                  <a:schemeClr val="tx1"/>
                </a:solidFill>
                <a:latin typeface="Times New Roman" pitchFamily="18" charset="0"/>
              </a:defRPr>
            </a:lvl2pPr>
            <a:lvl3pPr marL="1208265" indent="-241653" defTabSz="1013600" eaLnBrk="0" hangingPunct="0">
              <a:spcBef>
                <a:spcPct val="30000"/>
              </a:spcBef>
              <a:defRPr sz="1300">
                <a:solidFill>
                  <a:schemeClr val="tx1"/>
                </a:solidFill>
                <a:latin typeface="Times New Roman" pitchFamily="18" charset="0"/>
              </a:defRPr>
            </a:lvl3pPr>
            <a:lvl4pPr marL="1691571" indent="-241653" defTabSz="1013600" eaLnBrk="0" hangingPunct="0">
              <a:spcBef>
                <a:spcPct val="30000"/>
              </a:spcBef>
              <a:defRPr sz="1300">
                <a:solidFill>
                  <a:schemeClr val="tx1"/>
                </a:solidFill>
                <a:latin typeface="Times New Roman" pitchFamily="18" charset="0"/>
              </a:defRPr>
            </a:lvl4pPr>
            <a:lvl5pPr marL="2174878" indent="-241653" defTabSz="1013600" eaLnBrk="0" hangingPunct="0">
              <a:spcBef>
                <a:spcPct val="30000"/>
              </a:spcBef>
              <a:defRPr sz="1300">
                <a:solidFill>
                  <a:schemeClr val="tx1"/>
                </a:solidFill>
                <a:latin typeface="Times New Roman" pitchFamily="18" charset="0"/>
              </a:defRPr>
            </a:lvl5pPr>
            <a:lvl6pPr marL="2658184" indent="-241653" defTabSz="1013600" eaLnBrk="0" fontAlgn="base" hangingPunct="0">
              <a:spcBef>
                <a:spcPct val="30000"/>
              </a:spcBef>
              <a:spcAft>
                <a:spcPct val="0"/>
              </a:spcAft>
              <a:defRPr sz="1300">
                <a:solidFill>
                  <a:schemeClr val="tx1"/>
                </a:solidFill>
                <a:latin typeface="Times New Roman" pitchFamily="18" charset="0"/>
              </a:defRPr>
            </a:lvl6pPr>
            <a:lvl7pPr marL="3141490" indent="-241653" defTabSz="1013600" eaLnBrk="0" fontAlgn="base" hangingPunct="0">
              <a:spcBef>
                <a:spcPct val="30000"/>
              </a:spcBef>
              <a:spcAft>
                <a:spcPct val="0"/>
              </a:spcAft>
              <a:defRPr sz="1300">
                <a:solidFill>
                  <a:schemeClr val="tx1"/>
                </a:solidFill>
                <a:latin typeface="Times New Roman" pitchFamily="18" charset="0"/>
              </a:defRPr>
            </a:lvl7pPr>
            <a:lvl8pPr marL="3624796" indent="-241653" defTabSz="1013600" eaLnBrk="0" fontAlgn="base" hangingPunct="0">
              <a:spcBef>
                <a:spcPct val="30000"/>
              </a:spcBef>
              <a:spcAft>
                <a:spcPct val="0"/>
              </a:spcAft>
              <a:defRPr sz="1300">
                <a:solidFill>
                  <a:schemeClr val="tx1"/>
                </a:solidFill>
                <a:latin typeface="Times New Roman" pitchFamily="18" charset="0"/>
              </a:defRPr>
            </a:lvl8pPr>
            <a:lvl9pPr marL="4108102" indent="-241653" defTabSz="1013600"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85AAD6C4-D483-427F-9F32-9B3166C21AA4}" type="slidenum">
              <a:rPr lang="en-GB" altLang="en-US" sz="1400">
                <a:solidFill>
                  <a:srgbClr val="000000"/>
                </a:solidFill>
                <a:cs typeface="Arial" charset="0"/>
              </a:rPr>
              <a:pPr>
                <a:spcBef>
                  <a:spcPct val="0"/>
                </a:spcBef>
              </a:pPr>
              <a:t>13</a:t>
            </a:fld>
            <a:endParaRPr lang="en-GB" altLang="en-US" sz="1400">
              <a:solidFill>
                <a:srgbClr val="000000"/>
              </a:solidFill>
              <a:cs typeface="Arial" charset="0"/>
            </a:endParaRPr>
          </a:p>
        </p:txBody>
      </p:sp>
    </p:spTree>
    <p:extLst>
      <p:ext uri="{BB962C8B-B14F-4D97-AF65-F5344CB8AC3E}">
        <p14:creationId xmlns:p14="http://schemas.microsoft.com/office/powerpoint/2010/main" val="354362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37272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i="1" dirty="0" smtClean="0"/>
              <a:t>Thank you for joining us </a:t>
            </a:r>
            <a:r>
              <a:rPr lang="en-GB" b="0" i="1" baseline="0" dirty="0" smtClean="0"/>
              <a:t>for today’s webinar, ‘How to Reduce post-trade costs in FX’!</a:t>
            </a:r>
            <a:endParaRPr lang="en-GB" b="0" i="1" baseline="0" dirty="0" smtClean="0">
              <a:solidFill>
                <a:srgbClr val="FF9994"/>
              </a:solidFill>
            </a:endParaRPr>
          </a:p>
          <a:p>
            <a:r>
              <a:rPr lang="en-GB" b="0" i="1" baseline="0" dirty="0" smtClean="0">
                <a:solidFill>
                  <a:srgbClr val="FF9994"/>
                </a:solidFill>
              </a:rPr>
              <a:t>We hope you enjoyed the session and found it beneficial to both you and your organisation.</a:t>
            </a:r>
          </a:p>
          <a:p>
            <a:pPr marL="0" marR="0" indent="0" algn="l" defTabSz="914265" rtl="0" eaLnBrk="1" fontAlgn="auto" latinLnBrk="0" hangingPunct="1">
              <a:lnSpc>
                <a:spcPct val="100000"/>
              </a:lnSpc>
              <a:spcBef>
                <a:spcPts val="0"/>
              </a:spcBef>
              <a:spcAft>
                <a:spcPts val="0"/>
              </a:spcAft>
              <a:buClrTx/>
              <a:buSzTx/>
              <a:buFontTx/>
              <a:buNone/>
              <a:tabLst/>
              <a:defRPr/>
            </a:pPr>
            <a:r>
              <a:rPr lang="en-US" sz="1200" i="1" baseline="0" dirty="0" smtClean="0">
                <a:solidFill>
                  <a:schemeClr val="bg1"/>
                </a:solidFill>
              </a:rPr>
              <a:t>You will all receive a short email this week containing a link to the full recording – please feel free to share within your business!</a:t>
            </a:r>
          </a:p>
          <a:p>
            <a:pPr marL="0" marR="0" indent="0" algn="l" defTabSz="914265" rtl="0" eaLnBrk="1" fontAlgn="auto" latinLnBrk="0" hangingPunct="1">
              <a:lnSpc>
                <a:spcPct val="100000"/>
              </a:lnSpc>
              <a:spcBef>
                <a:spcPts val="0"/>
              </a:spcBef>
              <a:spcAft>
                <a:spcPts val="0"/>
              </a:spcAft>
              <a:buClrTx/>
              <a:buSzTx/>
              <a:buFontTx/>
              <a:buNone/>
              <a:tabLst/>
              <a:defRPr/>
            </a:pPr>
            <a:r>
              <a:rPr lang="en-US" sz="1200" i="1" baseline="0" dirty="0" smtClean="0">
                <a:solidFill>
                  <a:schemeClr val="bg1"/>
                </a:solidFill>
              </a:rPr>
              <a:t>However, if you have any initial questions/enquiries – please contact Sam </a:t>
            </a:r>
            <a:r>
              <a:rPr lang="en-US" sz="1200" i="1" baseline="0" dirty="0" err="1" smtClean="0">
                <a:solidFill>
                  <a:schemeClr val="bg1"/>
                </a:solidFill>
              </a:rPr>
              <a:t>Romilly</a:t>
            </a:r>
            <a:r>
              <a:rPr lang="en-US" sz="1200" i="1" baseline="0" dirty="0" smtClean="0">
                <a:solidFill>
                  <a:schemeClr val="bg1"/>
                </a:solidFill>
              </a:rPr>
              <a:t> at </a:t>
            </a:r>
            <a:r>
              <a:rPr lang="en-US" sz="1200" i="1" dirty="0" smtClean="0">
                <a:solidFill>
                  <a:schemeClr val="bg1"/>
                </a:solidFill>
              </a:rPr>
              <a:t>the email address on your screen.</a:t>
            </a:r>
          </a:p>
          <a:p>
            <a:pPr marL="0" marR="0" indent="0" algn="l" defTabSz="914265" rtl="0" eaLnBrk="1" fontAlgn="auto" latinLnBrk="0" hangingPunct="1">
              <a:lnSpc>
                <a:spcPct val="100000"/>
              </a:lnSpc>
              <a:spcBef>
                <a:spcPts val="0"/>
              </a:spcBef>
              <a:spcAft>
                <a:spcPts val="0"/>
              </a:spcAft>
              <a:buClrTx/>
              <a:buSzTx/>
              <a:buFontTx/>
              <a:buNone/>
              <a:tabLst/>
              <a:defRPr/>
            </a:pPr>
            <a:r>
              <a:rPr lang="en-GB" i="1" dirty="0" smtClean="0"/>
              <a:t>Once</a:t>
            </a:r>
            <a:r>
              <a:rPr lang="en-GB" i="1" baseline="0" dirty="0" smtClean="0"/>
              <a:t> again, thank you</a:t>
            </a:r>
            <a:r>
              <a:rPr lang="en-GB" i="1" dirty="0" smtClean="0"/>
              <a:t> for joining us, and enjoy the</a:t>
            </a:r>
            <a:r>
              <a:rPr lang="en-GB" i="1" baseline="0" dirty="0" smtClean="0"/>
              <a:t> rest of your day.</a:t>
            </a:r>
            <a:endParaRPr lang="en-GB" b="0" i="1" baseline="0" dirty="0" smtClean="0">
              <a:solidFill>
                <a:srgbClr val="FF9994"/>
              </a:solidFill>
            </a:endParaRPr>
          </a:p>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39890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2 </a:t>
            </a:r>
            <a:r>
              <a:rPr lang="en-GB" b="1" baseline="0" dirty="0" err="1" smtClean="0"/>
              <a:t>mins</a:t>
            </a:r>
            <a:r>
              <a:rPr lang="en-GB" b="1" baseline="0" dirty="0" smtClean="0"/>
              <a:t> out</a:t>
            </a:r>
          </a:p>
          <a:p>
            <a:r>
              <a:rPr lang="en-GB" b="0" baseline="0" dirty="0" smtClean="0"/>
              <a:t>Unmute</a:t>
            </a:r>
          </a:p>
          <a:p>
            <a:endParaRPr lang="en-GB" b="0" baseline="0" dirty="0" smtClean="0"/>
          </a:p>
          <a:p>
            <a:r>
              <a:rPr lang="en-US" i="1" dirty="0" smtClean="0"/>
              <a:t>“Hello everyone.</a:t>
            </a:r>
          </a:p>
          <a:p>
            <a:r>
              <a:rPr lang="en-US" i="1" dirty="0" smtClean="0"/>
              <a:t>We're going to get started in just a few moments.</a:t>
            </a:r>
          </a:p>
          <a:p>
            <a:r>
              <a:rPr lang="en-US" i="1" dirty="0" smtClean="0"/>
              <a:t>For those just joining, you should see some slides on your screen</a:t>
            </a:r>
            <a:r>
              <a:rPr lang="en-US" i="1" baseline="0" dirty="0" smtClean="0"/>
              <a:t> with details of how you can dial in to the audio.</a:t>
            </a:r>
          </a:p>
          <a:p>
            <a:r>
              <a:rPr lang="en-US" i="1" baseline="0" dirty="0" smtClean="0"/>
              <a:t>If you can hear me and see the slides advancing you are all set – there is nothing else you need to do. </a:t>
            </a:r>
          </a:p>
          <a:p>
            <a:r>
              <a:rPr lang="en-GB" b="0" i="1" baseline="0" dirty="0" smtClean="0">
                <a:solidFill>
                  <a:srgbClr val="FF9994"/>
                </a:solidFill>
              </a:rPr>
              <a:t>Thank you again, and we will begin shortly.”</a:t>
            </a:r>
          </a:p>
          <a:p>
            <a:endParaRPr lang="en-GB" b="0" i="1" baseline="0" dirty="0" smtClean="0">
              <a:solidFill>
                <a:srgbClr val="FF9994"/>
              </a:solidFill>
            </a:endParaRPr>
          </a:p>
          <a:p>
            <a:endParaRPr lang="en-GB" b="0" i="1" baseline="0" dirty="0" smtClean="0">
              <a:solidFill>
                <a:srgbClr val="FF9994"/>
              </a:solidFill>
            </a:endParaRPr>
          </a:p>
          <a:p>
            <a:r>
              <a:rPr lang="en-GB" b="1" i="0" baseline="0" dirty="0" smtClean="0">
                <a:solidFill>
                  <a:srgbClr val="FF9994"/>
                </a:solidFill>
              </a:rPr>
              <a:t>Spend 10-15 </a:t>
            </a:r>
            <a:r>
              <a:rPr lang="en-GB" b="1" i="0" baseline="0" dirty="0" err="1" smtClean="0">
                <a:solidFill>
                  <a:srgbClr val="FF9994"/>
                </a:solidFill>
              </a:rPr>
              <a:t>secs</a:t>
            </a:r>
            <a:r>
              <a:rPr lang="en-GB" b="1" i="0" baseline="0" dirty="0" smtClean="0">
                <a:solidFill>
                  <a:srgbClr val="FF9994"/>
                </a:solidFill>
              </a:rPr>
              <a:t> on each slide (1-3) then repeat</a:t>
            </a:r>
          </a:p>
        </p:txBody>
      </p:sp>
      <p:sp>
        <p:nvSpPr>
          <p:cNvPr id="4" name="Slide Number Placeholder 3"/>
          <p:cNvSpPr>
            <a:spLocks noGrp="1"/>
          </p:cNvSpPr>
          <p:nvPr>
            <p:ph type="sldNum" sz="quarter" idx="10"/>
          </p:nvPr>
        </p:nvSpPr>
        <p:spPr/>
        <p:txBody>
          <a:bodyPr/>
          <a:lstStyle/>
          <a:p>
            <a:fld id="{034997FD-326C-4271-B3B5-3A9F5AF3E7C3}" type="slidenum">
              <a:rPr lang="en-GB" smtClean="0"/>
              <a:t>2</a:t>
            </a:fld>
            <a:endParaRPr lang="en-GB"/>
          </a:p>
        </p:txBody>
      </p:sp>
    </p:spTree>
    <p:extLst>
      <p:ext uri="{BB962C8B-B14F-4D97-AF65-F5344CB8AC3E}">
        <p14:creationId xmlns:p14="http://schemas.microsoft.com/office/powerpoint/2010/main" val="285016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baseline="0" dirty="0" smtClean="0">
                <a:solidFill>
                  <a:srgbClr val="FF9994"/>
                </a:solidFill>
              </a:rPr>
              <a:t>Spend 10-15 </a:t>
            </a:r>
            <a:r>
              <a:rPr lang="en-GB" b="1" i="0" baseline="0" dirty="0" err="1" smtClean="0">
                <a:solidFill>
                  <a:srgbClr val="FF9994"/>
                </a:solidFill>
              </a:rPr>
              <a:t>secs</a:t>
            </a:r>
            <a:r>
              <a:rPr lang="en-GB" b="1" i="0" baseline="0" dirty="0" smtClean="0">
                <a:solidFill>
                  <a:srgbClr val="FF9994"/>
                </a:solidFill>
              </a:rPr>
              <a:t> on each slide (1-3) then repeat</a:t>
            </a:r>
          </a:p>
        </p:txBody>
      </p:sp>
      <p:sp>
        <p:nvSpPr>
          <p:cNvPr id="4" name="Slide Number Placeholder 3"/>
          <p:cNvSpPr>
            <a:spLocks noGrp="1"/>
          </p:cNvSpPr>
          <p:nvPr>
            <p:ph type="sldNum" sz="quarter" idx="10"/>
          </p:nvPr>
        </p:nvSpPr>
        <p:spPr/>
        <p:txBody>
          <a:bodyPr/>
          <a:lstStyle/>
          <a:p>
            <a:fld id="{034997FD-326C-4271-B3B5-3A9F5AF3E7C3}" type="slidenum">
              <a:rPr lang="en-GB" smtClean="0"/>
              <a:t>3</a:t>
            </a:fld>
            <a:endParaRPr lang="en-GB"/>
          </a:p>
        </p:txBody>
      </p:sp>
    </p:spTree>
    <p:extLst>
      <p:ext uri="{BB962C8B-B14F-4D97-AF65-F5344CB8AC3E}">
        <p14:creationId xmlns:p14="http://schemas.microsoft.com/office/powerpoint/2010/main" val="285016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Hit record – this is your first proper slide</a:t>
            </a:r>
          </a:p>
          <a:p>
            <a:endParaRPr lang="en-GB" b="1" i="0" baseline="0" dirty="0" smtClean="0">
              <a:solidFill>
                <a:srgbClr val="FF9994"/>
              </a:solidFill>
            </a:endParaRPr>
          </a:p>
          <a:p>
            <a:r>
              <a:rPr lang="en-GB" b="0" i="1" baseline="0" dirty="0" smtClean="0"/>
              <a:t>“Hello everyone.</a:t>
            </a:r>
          </a:p>
          <a:p>
            <a:r>
              <a:rPr lang="en-GB" b="0" i="1" baseline="0" dirty="0" smtClean="0"/>
              <a:t>Thank you so much for joining us for today’s webinar, ‘How to reduce Post-trade costs and FX’.</a:t>
            </a:r>
          </a:p>
          <a:p>
            <a:r>
              <a:rPr lang="en-US" altLang="en-US" i="1" dirty="0" smtClean="0"/>
              <a:t>On the call today is myself, Charlotte</a:t>
            </a:r>
            <a:r>
              <a:rPr lang="en-US" altLang="en-US" i="1" baseline="0" dirty="0" smtClean="0"/>
              <a:t> Kelly, and I am joined by Dominic </a:t>
            </a:r>
            <a:r>
              <a:rPr lang="en-US" altLang="en-US" i="1" baseline="0" dirty="0" smtClean="0"/>
              <a:t>Hobson and Sam </a:t>
            </a:r>
            <a:r>
              <a:rPr lang="en-US" altLang="en-US" i="1" baseline="0" dirty="0" err="1" smtClean="0"/>
              <a:t>Romilly</a:t>
            </a:r>
            <a:r>
              <a:rPr lang="en-US" altLang="en-US" i="1" baseline="0" dirty="0" smtClean="0"/>
              <a:t>, who will be facilitating our discussion today. </a:t>
            </a:r>
            <a:r>
              <a:rPr lang="en-US" altLang="en-US" i="1" baseline="0" dirty="0" smtClean="0"/>
              <a:t>We are also joined by our wonderful panelists in the London Office who will be introduced shortly .</a:t>
            </a:r>
            <a:endParaRPr lang="en-US" altLang="en-US" i="1" dirty="0" smtClean="0"/>
          </a:p>
        </p:txBody>
      </p:sp>
      <p:sp>
        <p:nvSpPr>
          <p:cNvPr id="4" name="Slide Number Placeholder 3"/>
          <p:cNvSpPr>
            <a:spLocks noGrp="1"/>
          </p:cNvSpPr>
          <p:nvPr>
            <p:ph type="sldNum" sz="quarter" idx="10"/>
          </p:nvPr>
        </p:nvSpPr>
        <p:spPr/>
        <p:txBody>
          <a:bodyPr/>
          <a:lstStyle/>
          <a:p>
            <a:fld id="{CF25249E-1E51-4E7D-A7EE-849F86720824}" type="slidenum">
              <a:rPr lang="en-GB" smtClean="0"/>
              <a:pPr/>
              <a:t>4</a:t>
            </a:fld>
            <a:endParaRPr lang="en-GB"/>
          </a:p>
        </p:txBody>
      </p:sp>
    </p:spTree>
    <p:extLst>
      <p:ext uri="{BB962C8B-B14F-4D97-AF65-F5344CB8AC3E}">
        <p14:creationId xmlns:p14="http://schemas.microsoft.com/office/powerpoint/2010/main" val="287777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14313" y="744538"/>
            <a:ext cx="5613400" cy="3157537"/>
          </a:xfrm>
          <a:ln/>
        </p:spPr>
      </p:sp>
      <p:sp>
        <p:nvSpPr>
          <p:cNvPr id="47107" name="Notes Placeholder 2"/>
          <p:cNvSpPr>
            <a:spLocks noGrp="1"/>
          </p:cNvSpPr>
          <p:nvPr>
            <p:ph type="body" idx="1"/>
          </p:nvPr>
        </p:nvSpPr>
        <p:spPr>
          <a:xfrm>
            <a:off x="885825" y="4041130"/>
            <a:ext cx="4984750" cy="528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i="1" dirty="0" smtClean="0"/>
              <a:t>“Before we begin,</a:t>
            </a:r>
            <a:r>
              <a:rPr lang="en-US" altLang="en-US" sz="1700" i="1" baseline="0" dirty="0" smtClean="0"/>
              <a:t> I would like to take care of some housekeeping rules. </a:t>
            </a:r>
            <a:r>
              <a:rPr lang="en-US" altLang="en-US" sz="1700" i="1" dirty="0" smtClean="0"/>
              <a:t>Today we</a:t>
            </a:r>
            <a:r>
              <a:rPr lang="en-US" altLang="en-US" sz="1700" i="1" baseline="0" dirty="0" smtClean="0"/>
              <a:t> have 60 minutes for the panel discussion, with questions being asked and discussed throughout the session.</a:t>
            </a:r>
          </a:p>
          <a:p>
            <a:pPr eaLnBrk="1" hangingPunct="1"/>
            <a:endParaRPr lang="en-US" altLang="en-US" sz="1700" i="1" dirty="0"/>
          </a:p>
          <a:p>
            <a:pPr eaLnBrk="1" hangingPunct="1"/>
            <a:r>
              <a:rPr lang="en-US" altLang="en-US" sz="1700" i="1" dirty="0" smtClean="0"/>
              <a:t>As a kind reminder, during </a:t>
            </a:r>
            <a:r>
              <a:rPr lang="en-US" altLang="en-US" sz="1700" i="1" dirty="0"/>
              <a:t>the webinar you </a:t>
            </a:r>
            <a:r>
              <a:rPr lang="en-US" altLang="en-US" sz="1700" i="1" dirty="0" smtClean="0"/>
              <a:t>will not be able to </a:t>
            </a:r>
            <a:r>
              <a:rPr lang="en-US" altLang="en-US" sz="1700" b="0" i="1" dirty="0" smtClean="0"/>
              <a:t>unmute</a:t>
            </a:r>
            <a:r>
              <a:rPr lang="en-US" altLang="en-US" sz="1700" b="0" i="1" baseline="0" dirty="0" smtClean="0"/>
              <a:t> yourself</a:t>
            </a:r>
            <a:r>
              <a:rPr lang="en-US" altLang="en-US" sz="1700" i="1" dirty="0" smtClean="0"/>
              <a:t>, </a:t>
            </a:r>
            <a:r>
              <a:rPr lang="en-US" altLang="en-US" sz="1700" i="1" dirty="0"/>
              <a:t>you are on a listen-only line.</a:t>
            </a:r>
          </a:p>
          <a:p>
            <a:r>
              <a:rPr lang="en-US" altLang="en-US" sz="1700" i="1" dirty="0" smtClean="0"/>
              <a:t>If </a:t>
            </a:r>
            <a:r>
              <a:rPr lang="en-US" altLang="en-US" sz="1700" i="1" dirty="0"/>
              <a:t>you have any </a:t>
            </a:r>
            <a:r>
              <a:rPr lang="en-US" altLang="en-US" sz="1700" i="1" dirty="0" smtClean="0"/>
              <a:t>question</a:t>
            </a:r>
            <a:r>
              <a:rPr lang="en-US" altLang="en-US" sz="1700" i="1" baseline="0" dirty="0" smtClean="0"/>
              <a:t>s </a:t>
            </a:r>
            <a:r>
              <a:rPr lang="en-US" altLang="en-US" sz="1700" i="1" dirty="0" smtClean="0"/>
              <a:t>during</a:t>
            </a:r>
            <a:r>
              <a:rPr lang="en-US" altLang="en-US" sz="1700" i="1" baseline="0" dirty="0" smtClean="0"/>
              <a:t> </a:t>
            </a:r>
            <a:r>
              <a:rPr lang="en-US" altLang="en-US" sz="1700" i="1" dirty="0" smtClean="0"/>
              <a:t>the </a:t>
            </a:r>
            <a:r>
              <a:rPr lang="en-US" altLang="en-US" sz="1700" i="1" dirty="0"/>
              <a:t>presentation, please </a:t>
            </a:r>
            <a:r>
              <a:rPr lang="en-US" altLang="en-US" sz="1700" i="1" dirty="0" smtClean="0"/>
              <a:t>do submit </a:t>
            </a:r>
            <a:r>
              <a:rPr lang="en-US" altLang="en-US" sz="1700" i="1" dirty="0"/>
              <a:t>them using the Q&amp;A window on the right side of your screen. </a:t>
            </a:r>
            <a:endParaRPr lang="en-US" altLang="en-US" sz="1700" i="1" dirty="0" smtClean="0"/>
          </a:p>
          <a:p>
            <a:r>
              <a:rPr lang="en-US" altLang="en-US" sz="1700" i="1" dirty="0" smtClean="0"/>
              <a:t>Just </a:t>
            </a:r>
            <a:r>
              <a:rPr lang="en-US" altLang="en-US" sz="1700" i="1" dirty="0"/>
              <a:t>type your questions and send them to ‘All </a:t>
            </a:r>
            <a:r>
              <a:rPr lang="en-US" altLang="en-US" sz="1700" i="1" dirty="0" smtClean="0"/>
              <a:t>Panelists’</a:t>
            </a:r>
            <a:r>
              <a:rPr lang="en-US" altLang="en-US" sz="1700" i="1" baseline="0" dirty="0" smtClean="0"/>
              <a:t> – as seen</a:t>
            </a:r>
            <a:r>
              <a:rPr lang="en-US" altLang="en-US" sz="1700" i="1" dirty="0" smtClean="0"/>
              <a:t> on the slide</a:t>
            </a:r>
            <a:r>
              <a:rPr lang="en-US" altLang="en-US" sz="1700" i="1" baseline="0" dirty="0" smtClean="0"/>
              <a:t> in front of you.</a:t>
            </a:r>
          </a:p>
          <a:p>
            <a:endParaRPr lang="en-US" altLang="en-US" sz="1700" i="1" dirty="0"/>
          </a:p>
          <a:p>
            <a:r>
              <a:rPr lang="en-US" altLang="en-US" sz="1700" i="1" dirty="0" smtClean="0"/>
              <a:t>We </a:t>
            </a:r>
            <a:r>
              <a:rPr lang="en-US" altLang="en-US" sz="1700" i="1" dirty="0"/>
              <a:t>will also </a:t>
            </a:r>
            <a:r>
              <a:rPr lang="en-US" altLang="en-US" sz="1700" i="1" dirty="0" smtClean="0"/>
              <a:t>email</a:t>
            </a:r>
            <a:r>
              <a:rPr lang="en-US" altLang="en-US" sz="1700" i="1" baseline="0" dirty="0" smtClean="0"/>
              <a:t> </a:t>
            </a:r>
            <a:r>
              <a:rPr lang="en-US" altLang="en-US" sz="1700" i="1" dirty="0" smtClean="0"/>
              <a:t>you </a:t>
            </a:r>
            <a:r>
              <a:rPr lang="en-US" altLang="en-US" sz="1700" i="1" dirty="0"/>
              <a:t>a copy of the </a:t>
            </a:r>
            <a:r>
              <a:rPr lang="en-US" altLang="en-US" sz="1700" i="1" dirty="0" smtClean="0"/>
              <a:t>presentation</a:t>
            </a:r>
            <a:r>
              <a:rPr lang="en-US" altLang="en-US" sz="1700" i="1" baseline="0" dirty="0" smtClean="0"/>
              <a:t> and a link to the recording shortly after the webinar ends</a:t>
            </a:r>
            <a:r>
              <a:rPr lang="en-US" altLang="en-US" sz="1700" i="1" dirty="0" smtClean="0"/>
              <a:t>.</a:t>
            </a:r>
            <a:endParaRPr lang="en-US" altLang="en-US" sz="1700" i="1" dirty="0"/>
          </a:p>
          <a:p>
            <a:pPr eaLnBrk="1" hangingPunct="1"/>
            <a:r>
              <a:rPr lang="en-US" altLang="en-US" sz="1700" i="1" dirty="0" smtClean="0"/>
              <a:t>If</a:t>
            </a:r>
            <a:r>
              <a:rPr lang="en-US" altLang="en-US" sz="1700" i="1" baseline="0" dirty="0" smtClean="0"/>
              <a:t> you have any further questions after the webinar, we will provide contact details for following up.</a:t>
            </a:r>
          </a:p>
          <a:p>
            <a:pPr eaLnBrk="1" hangingPunct="1"/>
            <a:endParaRPr lang="en-US" altLang="en-US" sz="1700" i="1" baseline="0" dirty="0" smtClean="0"/>
          </a:p>
          <a:p>
            <a:pPr eaLnBrk="1" hangingPunct="1"/>
            <a:r>
              <a:rPr lang="en-US" altLang="en-US" sz="1700" i="1" baseline="0" dirty="0" smtClean="0"/>
              <a:t>With that being said, we are all set and ready to go! I’m now going to hand over to Dominic to get us started – Dominic, take it away</a:t>
            </a:r>
            <a:endParaRPr lang="en-US" altLang="en-US" sz="1700" baseline="0" dirty="0" smtClean="0"/>
          </a:p>
          <a:p>
            <a:pPr eaLnBrk="1" hangingPunct="1"/>
            <a:r>
              <a:rPr lang="en-US" altLang="en-US" sz="1700" b="1" baseline="0" dirty="0" smtClean="0"/>
              <a:t>Unmute all panelists</a:t>
            </a:r>
            <a:endParaRPr lang="en-US" altLang="en-US" sz="1700" b="1"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3600" eaLnBrk="0" hangingPunct="0">
              <a:spcBef>
                <a:spcPct val="30000"/>
              </a:spcBef>
              <a:defRPr sz="1300">
                <a:solidFill>
                  <a:schemeClr val="tx1"/>
                </a:solidFill>
                <a:latin typeface="Times New Roman" pitchFamily="18" charset="0"/>
              </a:defRPr>
            </a:lvl1pPr>
            <a:lvl2pPr marL="785372" indent="-302066" defTabSz="1013600" eaLnBrk="0" hangingPunct="0">
              <a:spcBef>
                <a:spcPct val="30000"/>
              </a:spcBef>
              <a:defRPr sz="1300">
                <a:solidFill>
                  <a:schemeClr val="tx1"/>
                </a:solidFill>
                <a:latin typeface="Times New Roman" pitchFamily="18" charset="0"/>
              </a:defRPr>
            </a:lvl2pPr>
            <a:lvl3pPr marL="1208265" indent="-241653" defTabSz="1013600" eaLnBrk="0" hangingPunct="0">
              <a:spcBef>
                <a:spcPct val="30000"/>
              </a:spcBef>
              <a:defRPr sz="1300">
                <a:solidFill>
                  <a:schemeClr val="tx1"/>
                </a:solidFill>
                <a:latin typeface="Times New Roman" pitchFamily="18" charset="0"/>
              </a:defRPr>
            </a:lvl3pPr>
            <a:lvl4pPr marL="1691571" indent="-241653" defTabSz="1013600" eaLnBrk="0" hangingPunct="0">
              <a:spcBef>
                <a:spcPct val="30000"/>
              </a:spcBef>
              <a:defRPr sz="1300">
                <a:solidFill>
                  <a:schemeClr val="tx1"/>
                </a:solidFill>
                <a:latin typeface="Times New Roman" pitchFamily="18" charset="0"/>
              </a:defRPr>
            </a:lvl4pPr>
            <a:lvl5pPr marL="2174878" indent="-241653" defTabSz="1013600" eaLnBrk="0" hangingPunct="0">
              <a:spcBef>
                <a:spcPct val="30000"/>
              </a:spcBef>
              <a:defRPr sz="1300">
                <a:solidFill>
                  <a:schemeClr val="tx1"/>
                </a:solidFill>
                <a:latin typeface="Times New Roman" pitchFamily="18" charset="0"/>
              </a:defRPr>
            </a:lvl5pPr>
            <a:lvl6pPr marL="2658184" indent="-241653" defTabSz="1013600" eaLnBrk="0" fontAlgn="base" hangingPunct="0">
              <a:spcBef>
                <a:spcPct val="30000"/>
              </a:spcBef>
              <a:spcAft>
                <a:spcPct val="0"/>
              </a:spcAft>
              <a:defRPr sz="1300">
                <a:solidFill>
                  <a:schemeClr val="tx1"/>
                </a:solidFill>
                <a:latin typeface="Times New Roman" pitchFamily="18" charset="0"/>
              </a:defRPr>
            </a:lvl6pPr>
            <a:lvl7pPr marL="3141490" indent="-241653" defTabSz="1013600" eaLnBrk="0" fontAlgn="base" hangingPunct="0">
              <a:spcBef>
                <a:spcPct val="30000"/>
              </a:spcBef>
              <a:spcAft>
                <a:spcPct val="0"/>
              </a:spcAft>
              <a:defRPr sz="1300">
                <a:solidFill>
                  <a:schemeClr val="tx1"/>
                </a:solidFill>
                <a:latin typeface="Times New Roman" pitchFamily="18" charset="0"/>
              </a:defRPr>
            </a:lvl7pPr>
            <a:lvl8pPr marL="3624796" indent="-241653" defTabSz="1013600" eaLnBrk="0" fontAlgn="base" hangingPunct="0">
              <a:spcBef>
                <a:spcPct val="30000"/>
              </a:spcBef>
              <a:spcAft>
                <a:spcPct val="0"/>
              </a:spcAft>
              <a:defRPr sz="1300">
                <a:solidFill>
                  <a:schemeClr val="tx1"/>
                </a:solidFill>
                <a:latin typeface="Times New Roman" pitchFamily="18" charset="0"/>
              </a:defRPr>
            </a:lvl8pPr>
            <a:lvl9pPr marL="4108102" indent="-241653" defTabSz="1013600"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85AAD6C4-D483-427F-9F32-9B3166C21AA4}" type="slidenum">
              <a:rPr lang="en-GB" altLang="en-US" sz="1400">
                <a:solidFill>
                  <a:srgbClr val="000000"/>
                </a:solidFill>
                <a:cs typeface="Arial" charset="0"/>
              </a:rPr>
              <a:pPr>
                <a:spcBef>
                  <a:spcPct val="0"/>
                </a:spcBef>
              </a:pPr>
              <a:t>5</a:t>
            </a:fld>
            <a:endParaRPr lang="en-GB" altLang="en-US" sz="140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Dominic starts</a:t>
            </a:r>
            <a:endParaRPr lang="en-US" altLang="en-US" i="1" dirty="0" smtClean="0"/>
          </a:p>
        </p:txBody>
      </p:sp>
      <p:sp>
        <p:nvSpPr>
          <p:cNvPr id="4" name="Slide Number Placeholder 3"/>
          <p:cNvSpPr>
            <a:spLocks noGrp="1"/>
          </p:cNvSpPr>
          <p:nvPr>
            <p:ph type="sldNum" sz="quarter" idx="10"/>
          </p:nvPr>
        </p:nvSpPr>
        <p:spPr/>
        <p:txBody>
          <a:bodyPr/>
          <a:lstStyle/>
          <a:p>
            <a:fld id="{CF25249E-1E51-4E7D-A7EE-849F86720824}" type="slidenum">
              <a:rPr lang="en-GB" smtClean="0"/>
              <a:pPr/>
              <a:t>6</a:t>
            </a:fld>
            <a:endParaRPr lang="en-GB"/>
          </a:p>
        </p:txBody>
      </p:sp>
    </p:spTree>
    <p:extLst>
      <p:ext uri="{BB962C8B-B14F-4D97-AF65-F5344CB8AC3E}">
        <p14:creationId xmlns:p14="http://schemas.microsoft.com/office/powerpoint/2010/main" val="405296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14313" y="744538"/>
            <a:ext cx="5613400" cy="3157537"/>
          </a:xfrm>
          <a:ln/>
        </p:spPr>
      </p:sp>
      <p:sp>
        <p:nvSpPr>
          <p:cNvPr id="47107" name="Notes Placeholder 2"/>
          <p:cNvSpPr>
            <a:spLocks noGrp="1"/>
          </p:cNvSpPr>
          <p:nvPr>
            <p:ph type="body" idx="1"/>
          </p:nvPr>
        </p:nvSpPr>
        <p:spPr>
          <a:xfrm>
            <a:off x="885825" y="4041130"/>
            <a:ext cx="4984750" cy="528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b="0" dirty="0" smtClean="0"/>
              <a:t>Speaker bio 1</a:t>
            </a:r>
            <a:endParaRPr lang="en-US" altLang="en-US" sz="1700" b="1" baseline="0"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3600" eaLnBrk="0" hangingPunct="0">
              <a:spcBef>
                <a:spcPct val="30000"/>
              </a:spcBef>
              <a:defRPr sz="1300">
                <a:solidFill>
                  <a:schemeClr val="tx1"/>
                </a:solidFill>
                <a:latin typeface="Times New Roman" pitchFamily="18" charset="0"/>
              </a:defRPr>
            </a:lvl1pPr>
            <a:lvl2pPr marL="785372" indent="-302066" defTabSz="1013600" eaLnBrk="0" hangingPunct="0">
              <a:spcBef>
                <a:spcPct val="30000"/>
              </a:spcBef>
              <a:defRPr sz="1300">
                <a:solidFill>
                  <a:schemeClr val="tx1"/>
                </a:solidFill>
                <a:latin typeface="Times New Roman" pitchFamily="18" charset="0"/>
              </a:defRPr>
            </a:lvl2pPr>
            <a:lvl3pPr marL="1208265" indent="-241653" defTabSz="1013600" eaLnBrk="0" hangingPunct="0">
              <a:spcBef>
                <a:spcPct val="30000"/>
              </a:spcBef>
              <a:defRPr sz="1300">
                <a:solidFill>
                  <a:schemeClr val="tx1"/>
                </a:solidFill>
                <a:latin typeface="Times New Roman" pitchFamily="18" charset="0"/>
              </a:defRPr>
            </a:lvl3pPr>
            <a:lvl4pPr marL="1691571" indent="-241653" defTabSz="1013600" eaLnBrk="0" hangingPunct="0">
              <a:spcBef>
                <a:spcPct val="30000"/>
              </a:spcBef>
              <a:defRPr sz="1300">
                <a:solidFill>
                  <a:schemeClr val="tx1"/>
                </a:solidFill>
                <a:latin typeface="Times New Roman" pitchFamily="18" charset="0"/>
              </a:defRPr>
            </a:lvl4pPr>
            <a:lvl5pPr marL="2174878" indent="-241653" defTabSz="1013600" eaLnBrk="0" hangingPunct="0">
              <a:spcBef>
                <a:spcPct val="30000"/>
              </a:spcBef>
              <a:defRPr sz="1300">
                <a:solidFill>
                  <a:schemeClr val="tx1"/>
                </a:solidFill>
                <a:latin typeface="Times New Roman" pitchFamily="18" charset="0"/>
              </a:defRPr>
            </a:lvl5pPr>
            <a:lvl6pPr marL="2658184" indent="-241653" defTabSz="1013600" eaLnBrk="0" fontAlgn="base" hangingPunct="0">
              <a:spcBef>
                <a:spcPct val="30000"/>
              </a:spcBef>
              <a:spcAft>
                <a:spcPct val="0"/>
              </a:spcAft>
              <a:defRPr sz="1300">
                <a:solidFill>
                  <a:schemeClr val="tx1"/>
                </a:solidFill>
                <a:latin typeface="Times New Roman" pitchFamily="18" charset="0"/>
              </a:defRPr>
            </a:lvl6pPr>
            <a:lvl7pPr marL="3141490" indent="-241653" defTabSz="1013600" eaLnBrk="0" fontAlgn="base" hangingPunct="0">
              <a:spcBef>
                <a:spcPct val="30000"/>
              </a:spcBef>
              <a:spcAft>
                <a:spcPct val="0"/>
              </a:spcAft>
              <a:defRPr sz="1300">
                <a:solidFill>
                  <a:schemeClr val="tx1"/>
                </a:solidFill>
                <a:latin typeface="Times New Roman" pitchFamily="18" charset="0"/>
              </a:defRPr>
            </a:lvl7pPr>
            <a:lvl8pPr marL="3624796" indent="-241653" defTabSz="1013600" eaLnBrk="0" fontAlgn="base" hangingPunct="0">
              <a:spcBef>
                <a:spcPct val="30000"/>
              </a:spcBef>
              <a:spcAft>
                <a:spcPct val="0"/>
              </a:spcAft>
              <a:defRPr sz="1300">
                <a:solidFill>
                  <a:schemeClr val="tx1"/>
                </a:solidFill>
                <a:latin typeface="Times New Roman" pitchFamily="18" charset="0"/>
              </a:defRPr>
            </a:lvl8pPr>
            <a:lvl9pPr marL="4108102" indent="-241653" defTabSz="1013600"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85AAD6C4-D483-427F-9F32-9B3166C21AA4}" type="slidenum">
              <a:rPr lang="en-GB" altLang="en-US" sz="1400">
                <a:solidFill>
                  <a:srgbClr val="000000"/>
                </a:solidFill>
                <a:cs typeface="Arial" charset="0"/>
              </a:rPr>
              <a:pPr>
                <a:spcBef>
                  <a:spcPct val="0"/>
                </a:spcBef>
              </a:pPr>
              <a:t>7</a:t>
            </a:fld>
            <a:endParaRPr lang="en-GB" altLang="en-US" sz="1400">
              <a:solidFill>
                <a:srgbClr val="000000"/>
              </a:solidFill>
              <a:cs typeface="Arial" charset="0"/>
            </a:endParaRPr>
          </a:p>
        </p:txBody>
      </p:sp>
    </p:spTree>
    <p:extLst>
      <p:ext uri="{BB962C8B-B14F-4D97-AF65-F5344CB8AC3E}">
        <p14:creationId xmlns:p14="http://schemas.microsoft.com/office/powerpoint/2010/main" val="237157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14313" y="744538"/>
            <a:ext cx="5613400" cy="3157537"/>
          </a:xfrm>
          <a:ln/>
        </p:spPr>
      </p:sp>
      <p:sp>
        <p:nvSpPr>
          <p:cNvPr id="47107" name="Notes Placeholder 2"/>
          <p:cNvSpPr>
            <a:spLocks noGrp="1"/>
          </p:cNvSpPr>
          <p:nvPr>
            <p:ph type="body" idx="1"/>
          </p:nvPr>
        </p:nvSpPr>
        <p:spPr>
          <a:xfrm>
            <a:off x="885825" y="4041130"/>
            <a:ext cx="4984750" cy="528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b="0" dirty="0" smtClean="0"/>
              <a:t>Speaker bio 2</a:t>
            </a:r>
            <a:endParaRPr lang="en-US" altLang="en-US" sz="1700" b="1" baseline="0"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3600" eaLnBrk="0" hangingPunct="0">
              <a:spcBef>
                <a:spcPct val="30000"/>
              </a:spcBef>
              <a:defRPr sz="1300">
                <a:solidFill>
                  <a:schemeClr val="tx1"/>
                </a:solidFill>
                <a:latin typeface="Times New Roman" pitchFamily="18" charset="0"/>
              </a:defRPr>
            </a:lvl1pPr>
            <a:lvl2pPr marL="785372" indent="-302066" defTabSz="1013600" eaLnBrk="0" hangingPunct="0">
              <a:spcBef>
                <a:spcPct val="30000"/>
              </a:spcBef>
              <a:defRPr sz="1300">
                <a:solidFill>
                  <a:schemeClr val="tx1"/>
                </a:solidFill>
                <a:latin typeface="Times New Roman" pitchFamily="18" charset="0"/>
              </a:defRPr>
            </a:lvl2pPr>
            <a:lvl3pPr marL="1208265" indent="-241653" defTabSz="1013600" eaLnBrk="0" hangingPunct="0">
              <a:spcBef>
                <a:spcPct val="30000"/>
              </a:spcBef>
              <a:defRPr sz="1300">
                <a:solidFill>
                  <a:schemeClr val="tx1"/>
                </a:solidFill>
                <a:latin typeface="Times New Roman" pitchFamily="18" charset="0"/>
              </a:defRPr>
            </a:lvl3pPr>
            <a:lvl4pPr marL="1691571" indent="-241653" defTabSz="1013600" eaLnBrk="0" hangingPunct="0">
              <a:spcBef>
                <a:spcPct val="30000"/>
              </a:spcBef>
              <a:defRPr sz="1300">
                <a:solidFill>
                  <a:schemeClr val="tx1"/>
                </a:solidFill>
                <a:latin typeface="Times New Roman" pitchFamily="18" charset="0"/>
              </a:defRPr>
            </a:lvl4pPr>
            <a:lvl5pPr marL="2174878" indent="-241653" defTabSz="1013600" eaLnBrk="0" hangingPunct="0">
              <a:spcBef>
                <a:spcPct val="30000"/>
              </a:spcBef>
              <a:defRPr sz="1300">
                <a:solidFill>
                  <a:schemeClr val="tx1"/>
                </a:solidFill>
                <a:latin typeface="Times New Roman" pitchFamily="18" charset="0"/>
              </a:defRPr>
            </a:lvl5pPr>
            <a:lvl6pPr marL="2658184" indent="-241653" defTabSz="1013600" eaLnBrk="0" fontAlgn="base" hangingPunct="0">
              <a:spcBef>
                <a:spcPct val="30000"/>
              </a:spcBef>
              <a:spcAft>
                <a:spcPct val="0"/>
              </a:spcAft>
              <a:defRPr sz="1300">
                <a:solidFill>
                  <a:schemeClr val="tx1"/>
                </a:solidFill>
                <a:latin typeface="Times New Roman" pitchFamily="18" charset="0"/>
              </a:defRPr>
            </a:lvl6pPr>
            <a:lvl7pPr marL="3141490" indent="-241653" defTabSz="1013600" eaLnBrk="0" fontAlgn="base" hangingPunct="0">
              <a:spcBef>
                <a:spcPct val="30000"/>
              </a:spcBef>
              <a:spcAft>
                <a:spcPct val="0"/>
              </a:spcAft>
              <a:defRPr sz="1300">
                <a:solidFill>
                  <a:schemeClr val="tx1"/>
                </a:solidFill>
                <a:latin typeface="Times New Roman" pitchFamily="18" charset="0"/>
              </a:defRPr>
            </a:lvl7pPr>
            <a:lvl8pPr marL="3624796" indent="-241653" defTabSz="1013600" eaLnBrk="0" fontAlgn="base" hangingPunct="0">
              <a:spcBef>
                <a:spcPct val="30000"/>
              </a:spcBef>
              <a:spcAft>
                <a:spcPct val="0"/>
              </a:spcAft>
              <a:defRPr sz="1300">
                <a:solidFill>
                  <a:schemeClr val="tx1"/>
                </a:solidFill>
                <a:latin typeface="Times New Roman" pitchFamily="18" charset="0"/>
              </a:defRPr>
            </a:lvl8pPr>
            <a:lvl9pPr marL="4108102" indent="-241653" defTabSz="1013600"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85AAD6C4-D483-427F-9F32-9B3166C21AA4}" type="slidenum">
              <a:rPr lang="en-GB" altLang="en-US" sz="1400">
                <a:solidFill>
                  <a:srgbClr val="000000"/>
                </a:solidFill>
                <a:cs typeface="Arial" charset="0"/>
              </a:rPr>
              <a:pPr>
                <a:spcBef>
                  <a:spcPct val="0"/>
                </a:spcBef>
              </a:pPr>
              <a:t>8</a:t>
            </a:fld>
            <a:endParaRPr lang="en-GB" altLang="en-US" sz="1400">
              <a:solidFill>
                <a:srgbClr val="000000"/>
              </a:solidFill>
              <a:cs typeface="Arial" charset="0"/>
            </a:endParaRPr>
          </a:p>
        </p:txBody>
      </p:sp>
    </p:spTree>
    <p:extLst>
      <p:ext uri="{BB962C8B-B14F-4D97-AF65-F5344CB8AC3E}">
        <p14:creationId xmlns:p14="http://schemas.microsoft.com/office/powerpoint/2010/main" val="218709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14313" y="744538"/>
            <a:ext cx="5613400" cy="3157537"/>
          </a:xfrm>
          <a:ln/>
        </p:spPr>
      </p:sp>
      <p:sp>
        <p:nvSpPr>
          <p:cNvPr id="47107" name="Notes Placeholder 2"/>
          <p:cNvSpPr>
            <a:spLocks noGrp="1"/>
          </p:cNvSpPr>
          <p:nvPr>
            <p:ph type="body" idx="1"/>
          </p:nvPr>
        </p:nvSpPr>
        <p:spPr>
          <a:xfrm>
            <a:off x="885825" y="4041130"/>
            <a:ext cx="4984750" cy="528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b="0" dirty="0" smtClean="0"/>
              <a:t>Speaker bio 3</a:t>
            </a:r>
            <a:endParaRPr lang="en-US" altLang="en-US" sz="1700" b="1" baseline="0"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3600" eaLnBrk="0" hangingPunct="0">
              <a:spcBef>
                <a:spcPct val="30000"/>
              </a:spcBef>
              <a:defRPr sz="1300">
                <a:solidFill>
                  <a:schemeClr val="tx1"/>
                </a:solidFill>
                <a:latin typeface="Times New Roman" pitchFamily="18" charset="0"/>
              </a:defRPr>
            </a:lvl1pPr>
            <a:lvl2pPr marL="785372" indent="-302066" defTabSz="1013600" eaLnBrk="0" hangingPunct="0">
              <a:spcBef>
                <a:spcPct val="30000"/>
              </a:spcBef>
              <a:defRPr sz="1300">
                <a:solidFill>
                  <a:schemeClr val="tx1"/>
                </a:solidFill>
                <a:latin typeface="Times New Roman" pitchFamily="18" charset="0"/>
              </a:defRPr>
            </a:lvl2pPr>
            <a:lvl3pPr marL="1208265" indent="-241653" defTabSz="1013600" eaLnBrk="0" hangingPunct="0">
              <a:spcBef>
                <a:spcPct val="30000"/>
              </a:spcBef>
              <a:defRPr sz="1300">
                <a:solidFill>
                  <a:schemeClr val="tx1"/>
                </a:solidFill>
                <a:latin typeface="Times New Roman" pitchFamily="18" charset="0"/>
              </a:defRPr>
            </a:lvl3pPr>
            <a:lvl4pPr marL="1691571" indent="-241653" defTabSz="1013600" eaLnBrk="0" hangingPunct="0">
              <a:spcBef>
                <a:spcPct val="30000"/>
              </a:spcBef>
              <a:defRPr sz="1300">
                <a:solidFill>
                  <a:schemeClr val="tx1"/>
                </a:solidFill>
                <a:latin typeface="Times New Roman" pitchFamily="18" charset="0"/>
              </a:defRPr>
            </a:lvl4pPr>
            <a:lvl5pPr marL="2174878" indent="-241653" defTabSz="1013600" eaLnBrk="0" hangingPunct="0">
              <a:spcBef>
                <a:spcPct val="30000"/>
              </a:spcBef>
              <a:defRPr sz="1300">
                <a:solidFill>
                  <a:schemeClr val="tx1"/>
                </a:solidFill>
                <a:latin typeface="Times New Roman" pitchFamily="18" charset="0"/>
              </a:defRPr>
            </a:lvl5pPr>
            <a:lvl6pPr marL="2658184" indent="-241653" defTabSz="1013600" eaLnBrk="0" fontAlgn="base" hangingPunct="0">
              <a:spcBef>
                <a:spcPct val="30000"/>
              </a:spcBef>
              <a:spcAft>
                <a:spcPct val="0"/>
              </a:spcAft>
              <a:defRPr sz="1300">
                <a:solidFill>
                  <a:schemeClr val="tx1"/>
                </a:solidFill>
                <a:latin typeface="Times New Roman" pitchFamily="18" charset="0"/>
              </a:defRPr>
            </a:lvl6pPr>
            <a:lvl7pPr marL="3141490" indent="-241653" defTabSz="1013600" eaLnBrk="0" fontAlgn="base" hangingPunct="0">
              <a:spcBef>
                <a:spcPct val="30000"/>
              </a:spcBef>
              <a:spcAft>
                <a:spcPct val="0"/>
              </a:spcAft>
              <a:defRPr sz="1300">
                <a:solidFill>
                  <a:schemeClr val="tx1"/>
                </a:solidFill>
                <a:latin typeface="Times New Roman" pitchFamily="18" charset="0"/>
              </a:defRPr>
            </a:lvl7pPr>
            <a:lvl8pPr marL="3624796" indent="-241653" defTabSz="1013600" eaLnBrk="0" fontAlgn="base" hangingPunct="0">
              <a:spcBef>
                <a:spcPct val="30000"/>
              </a:spcBef>
              <a:spcAft>
                <a:spcPct val="0"/>
              </a:spcAft>
              <a:defRPr sz="1300">
                <a:solidFill>
                  <a:schemeClr val="tx1"/>
                </a:solidFill>
                <a:latin typeface="Times New Roman" pitchFamily="18" charset="0"/>
              </a:defRPr>
            </a:lvl8pPr>
            <a:lvl9pPr marL="4108102" indent="-241653" defTabSz="1013600"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85AAD6C4-D483-427F-9F32-9B3166C21AA4}" type="slidenum">
              <a:rPr lang="en-GB" altLang="en-US" sz="1400">
                <a:solidFill>
                  <a:srgbClr val="000000"/>
                </a:solidFill>
                <a:cs typeface="Arial" charset="0"/>
              </a:rPr>
              <a:pPr>
                <a:spcBef>
                  <a:spcPct val="0"/>
                </a:spcBef>
              </a:pPr>
              <a:t>9</a:t>
            </a:fld>
            <a:endParaRPr lang="en-GB" altLang="en-US" sz="1400">
              <a:solidFill>
                <a:srgbClr val="000000"/>
              </a:solidFill>
              <a:cs typeface="Arial" charset="0"/>
            </a:endParaRPr>
          </a:p>
        </p:txBody>
      </p:sp>
    </p:spTree>
    <p:extLst>
      <p:ext uri="{BB962C8B-B14F-4D97-AF65-F5344CB8AC3E}">
        <p14:creationId xmlns:p14="http://schemas.microsoft.com/office/powerpoint/2010/main" val="281541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p:spTree>
      <p:nvGrpSpPr>
        <p:cNvPr id="1" name=""/>
        <p:cNvGrpSpPr/>
        <p:nvPr/>
      </p:nvGrpSpPr>
      <p:grpSpPr>
        <a:xfrm>
          <a:off x="0" y="0"/>
          <a:ext cx="0" cy="0"/>
          <a:chOff x="0" y="0"/>
          <a:chExt cx="0" cy="0"/>
        </a:xfrm>
      </p:grpSpPr>
      <p:sp>
        <p:nvSpPr>
          <p:cNvPr id="25" name="Rectangle 24"/>
          <p:cNvSpPr/>
          <p:nvPr/>
        </p:nvSpPr>
        <p:spPr bwMode="auto">
          <a:xfrm>
            <a:off x="-334" y="0"/>
            <a:ext cx="9144000" cy="5143500"/>
          </a:xfrm>
          <a:prstGeom prst="rect">
            <a:avLst/>
          </a:prstGeom>
          <a:solidFill>
            <a:schemeClr val="tx2"/>
          </a:solidFill>
          <a:ln w="9525" cap="flat" cmpd="sng" algn="ctr">
            <a:noFill/>
            <a:prstDash val="solid"/>
            <a:round/>
            <a:headEnd type="none" w="med" len="med"/>
            <a:tailEnd type="none" w="med" len="med"/>
          </a:ln>
          <a:effectLst/>
        </p:spPr>
        <p:txBody>
          <a:bodyPr vert="horz" wrap="square" lIns="107951" tIns="53975" rIns="107951" bIns="53975" numCol="1" rtlCol="0" anchor="t" anchorCtr="0" compatLnSpc="1">
            <a:prstTxWarp prst="textNoShape">
              <a:avLst/>
            </a:prstTxWarp>
          </a:bodyPr>
          <a:lstStyle/>
          <a:p>
            <a:pPr defTabSz="1079516"/>
            <a:endParaRPr lang="en-GB"/>
          </a:p>
        </p:txBody>
      </p:sp>
      <p:sp>
        <p:nvSpPr>
          <p:cNvPr id="26" name="Title"/>
          <p:cNvSpPr>
            <a:spLocks noGrp="1" noChangeArrowheads="1"/>
          </p:cNvSpPr>
          <p:nvPr>
            <p:ph type="ctrTitle" hasCustomPrompt="1"/>
          </p:nvPr>
        </p:nvSpPr>
        <p:spPr>
          <a:xfrm>
            <a:off x="2200154" y="1256284"/>
            <a:ext cx="5970822" cy="1924943"/>
          </a:xfrm>
        </p:spPr>
        <p:txBody>
          <a:bodyPr/>
          <a:lstStyle>
            <a:lvl1pPr>
              <a:defRPr sz="4000" baseline="0">
                <a:solidFill>
                  <a:schemeClr val="bg1"/>
                </a:solidFill>
                <a:latin typeface="+mn-lt"/>
              </a:defRPr>
            </a:lvl1pPr>
          </a:lstStyle>
          <a:p>
            <a:r>
              <a:rPr lang="en-US" dirty="0" smtClean="0"/>
              <a:t>Keep your title short </a:t>
            </a:r>
            <a:br>
              <a:rPr lang="en-US" dirty="0" smtClean="0"/>
            </a:br>
            <a:r>
              <a:rPr lang="en-US" dirty="0" smtClean="0"/>
              <a:t>and concise,</a:t>
            </a:r>
            <a:br>
              <a:rPr lang="en-US" dirty="0" smtClean="0"/>
            </a:br>
            <a:r>
              <a:rPr lang="en-US" dirty="0" smtClean="0"/>
              <a:t>maximum 3 lines</a:t>
            </a:r>
            <a:endParaRPr lang="en-GB" dirty="0"/>
          </a:p>
        </p:txBody>
      </p:sp>
      <p:sp>
        <p:nvSpPr>
          <p:cNvPr id="28" name="Text Placeholder 4"/>
          <p:cNvSpPr>
            <a:spLocks noGrp="1"/>
          </p:cNvSpPr>
          <p:nvPr>
            <p:ph type="body" sz="quarter" idx="12" hasCustomPrompt="1"/>
          </p:nvPr>
        </p:nvSpPr>
        <p:spPr>
          <a:xfrm>
            <a:off x="2194594" y="4146017"/>
            <a:ext cx="2257428" cy="343666"/>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Date Month (written), Year</a:t>
            </a:r>
            <a:endParaRPr lang="en-GB" dirty="0"/>
          </a:p>
        </p:txBody>
      </p:sp>
      <p:sp>
        <p:nvSpPr>
          <p:cNvPr id="30" name="Text Placeholder 4"/>
          <p:cNvSpPr>
            <a:spLocks noGrp="1"/>
          </p:cNvSpPr>
          <p:nvPr>
            <p:ph type="body" sz="quarter" idx="13" hasCustomPrompt="1"/>
          </p:nvPr>
        </p:nvSpPr>
        <p:spPr>
          <a:xfrm>
            <a:off x="2194597" y="3231811"/>
            <a:ext cx="5975915" cy="526508"/>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Speaker</a:t>
            </a:r>
            <a:endParaRPr lang="en-GB" dirty="0"/>
          </a:p>
        </p:txBody>
      </p:sp>
      <p:grpSp>
        <p:nvGrpSpPr>
          <p:cNvPr id="7" name="Group 6"/>
          <p:cNvGrpSpPr/>
          <p:nvPr/>
        </p:nvGrpSpPr>
        <p:grpSpPr>
          <a:xfrm>
            <a:off x="807114" y="1169964"/>
            <a:ext cx="869522" cy="87088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4 columns">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t>SWIFT Webinar: [insert webinar name]</a:t>
            </a:r>
            <a:endParaRPr lang="en-GB"/>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3BE6FACD-5728-4D47-ACEC-2B92F3C8389F}" type="slidenum">
              <a:rPr lang="en-GB" smtClean="0"/>
              <a:t>‹#›</a:t>
            </a:fld>
            <a:endParaRPr lang="en-GB"/>
          </a:p>
        </p:txBody>
      </p:sp>
      <p:sp>
        <p:nvSpPr>
          <p:cNvPr id="8" name="Text Placeholder 2"/>
          <p:cNvSpPr>
            <a:spLocks noGrp="1"/>
          </p:cNvSpPr>
          <p:nvPr>
            <p:ph type="body" idx="13" hasCustomPrompt="1"/>
          </p:nvPr>
        </p:nvSpPr>
        <p:spPr>
          <a:xfrm>
            <a:off x="2461797" y="865229"/>
            <a:ext cx="2072611" cy="3413044"/>
          </a:xfrm>
          <a:prstGeom prst="rect">
            <a:avLst/>
          </a:prstGeom>
        </p:spPr>
        <p:txBody>
          <a:bodyPr anchor="t" anchorCtr="0"/>
          <a:lstStyle>
            <a:lvl1pPr marL="0" indent="0">
              <a:buFont typeface="Arial" panose="020B0604020202020204" pitchFamily="34" charset="0"/>
              <a:buNone/>
              <a:defRPr sz="1400" b="0" baseline="0"/>
            </a:lvl1pPr>
            <a:lvl2pPr marL="742840" indent="-285707">
              <a:buFont typeface="Arial" panose="020B0604020202020204" pitchFamily="34" charset="0"/>
              <a:buChar char="•"/>
              <a:defRPr sz="1400"/>
            </a:lvl2pPr>
            <a:lvl3pPr marL="1199972" indent="-285707">
              <a:buFont typeface="Courier New" panose="02070309020205020404" pitchFamily="49" charset="0"/>
              <a:buChar char="o"/>
              <a:defRPr sz="1400" baseline="0"/>
            </a:lvl3pPr>
            <a:lvl4pPr marL="1371398" indent="0">
              <a:buFont typeface="+mj-lt"/>
              <a:buNone/>
              <a:defRPr sz="1400"/>
            </a:lvl4pPr>
            <a:lvl5pPr marL="1828530" indent="0">
              <a:buFont typeface="Wingdings" panose="05000000000000000000" pitchFamily="2" charset="2"/>
              <a:buNone/>
              <a:defRPr sz="1400"/>
            </a:lvl5pPr>
            <a:lvl6pPr marL="2285663" indent="0">
              <a:buNone/>
              <a:defRPr sz="1400"/>
            </a:lvl6pPr>
            <a:lvl7pPr marL="2742795" indent="0">
              <a:buNone/>
              <a:defRPr sz="1400"/>
            </a:lvl7pPr>
            <a:lvl8pPr marL="3199927" indent="0">
              <a:buNone/>
              <a:defRPr sz="1400"/>
            </a:lvl8pPr>
            <a:lvl9pPr marL="3657060" indent="0">
              <a:buNone/>
              <a:defRPr sz="1400"/>
            </a:lvl9pPr>
          </a:lstStyle>
          <a:p>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This activity involves the secure exchange of proprietary data while ensuring its confidentiality and integrity. </a:t>
            </a:r>
            <a:endParaRPr lang="en-GB" dirty="0" smtClean="0"/>
          </a:p>
          <a:p>
            <a:endParaRPr lang="en-GB" dirty="0"/>
          </a:p>
        </p:txBody>
      </p:sp>
      <p:sp>
        <p:nvSpPr>
          <p:cNvPr id="9" name="Text Placeholder 2"/>
          <p:cNvSpPr>
            <a:spLocks noGrp="1"/>
          </p:cNvSpPr>
          <p:nvPr>
            <p:ph type="body" idx="14" hasCustomPrompt="1"/>
          </p:nvPr>
        </p:nvSpPr>
        <p:spPr>
          <a:xfrm>
            <a:off x="4679693" y="865229"/>
            <a:ext cx="2037889" cy="3413044"/>
          </a:xfrm>
          <a:prstGeom prst="rect">
            <a:avLst/>
          </a:prstGeom>
        </p:spPr>
        <p:txBody>
          <a:bodyPr anchor="t" anchorCtr="0"/>
          <a:lstStyle>
            <a:lvl1pPr marL="0" indent="0">
              <a:buFont typeface="Arial" panose="020B0604020202020204" pitchFamily="34" charset="0"/>
              <a:buNone/>
              <a:defRPr sz="1400" b="0" baseline="0"/>
            </a:lvl1pPr>
            <a:lvl2pPr marL="742840" indent="-285707">
              <a:buFont typeface="Arial" panose="020B0604020202020204" pitchFamily="34" charset="0"/>
              <a:buChar char="•"/>
              <a:defRPr sz="1400"/>
            </a:lvl2pPr>
            <a:lvl3pPr marL="1199972" indent="-285707">
              <a:buFont typeface="Courier New" panose="02070309020205020404" pitchFamily="49" charset="0"/>
              <a:buChar char="o"/>
              <a:defRPr sz="1400" baseline="0"/>
            </a:lvl3pPr>
            <a:lvl4pPr marL="1371398" indent="0">
              <a:buFont typeface="+mj-lt"/>
              <a:buNone/>
              <a:defRPr sz="1400"/>
            </a:lvl4pPr>
            <a:lvl5pPr marL="1828530" indent="0">
              <a:buFont typeface="Wingdings" panose="05000000000000000000" pitchFamily="2" charset="2"/>
              <a:buNone/>
              <a:defRPr sz="1400"/>
            </a:lvl5pPr>
            <a:lvl6pPr marL="2285663" indent="0">
              <a:buNone/>
              <a:defRPr sz="1400"/>
            </a:lvl6pPr>
            <a:lvl7pPr marL="2742795" indent="0">
              <a:buNone/>
              <a:defRPr sz="1400"/>
            </a:lvl7pPr>
            <a:lvl8pPr marL="3199927" indent="0">
              <a:buNone/>
              <a:defRPr sz="1400"/>
            </a:lvl8pPr>
            <a:lvl9pPr marL="3657060" indent="0">
              <a:buNone/>
              <a:defRPr sz="1400"/>
            </a:lvl9pPr>
          </a:lstStyle>
          <a:p>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This activity involves the secure exchange of proprietary data while ensuring its confidentiality and integrity. </a:t>
            </a:r>
            <a:endParaRPr lang="en-GB" dirty="0" smtClean="0"/>
          </a:p>
          <a:p>
            <a:endParaRPr lang="en-GB" dirty="0"/>
          </a:p>
        </p:txBody>
      </p:sp>
      <p:sp>
        <p:nvSpPr>
          <p:cNvPr id="12"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
        <p:nvSpPr>
          <p:cNvPr id="10" name="Text Placeholder 2"/>
          <p:cNvSpPr>
            <a:spLocks noGrp="1"/>
          </p:cNvSpPr>
          <p:nvPr>
            <p:ph type="body" idx="15" hasCustomPrompt="1"/>
          </p:nvPr>
        </p:nvSpPr>
        <p:spPr>
          <a:xfrm>
            <a:off x="6862865" y="865229"/>
            <a:ext cx="2037889" cy="3413044"/>
          </a:xfrm>
          <a:prstGeom prst="rect">
            <a:avLst/>
          </a:prstGeom>
        </p:spPr>
        <p:txBody>
          <a:bodyPr anchor="t" anchorCtr="0"/>
          <a:lstStyle>
            <a:lvl1pPr marL="0" indent="0">
              <a:buFont typeface="Arial" panose="020B0604020202020204" pitchFamily="34" charset="0"/>
              <a:buNone/>
              <a:defRPr sz="1400" b="0" baseline="0"/>
            </a:lvl1pPr>
            <a:lvl2pPr marL="742840" indent="-285707">
              <a:buFont typeface="Arial" panose="020B0604020202020204" pitchFamily="34" charset="0"/>
              <a:buChar char="•"/>
              <a:defRPr sz="1400"/>
            </a:lvl2pPr>
            <a:lvl3pPr marL="1199972" indent="-285707">
              <a:buFont typeface="Courier New" panose="02070309020205020404" pitchFamily="49" charset="0"/>
              <a:buChar char="o"/>
              <a:defRPr sz="1400" baseline="0"/>
            </a:lvl3pPr>
            <a:lvl4pPr marL="1371398" indent="0">
              <a:buFont typeface="+mj-lt"/>
              <a:buNone/>
              <a:defRPr sz="1400"/>
            </a:lvl4pPr>
            <a:lvl5pPr marL="1828530" indent="0">
              <a:buFont typeface="Wingdings" panose="05000000000000000000" pitchFamily="2" charset="2"/>
              <a:buNone/>
              <a:defRPr sz="1400"/>
            </a:lvl5pPr>
            <a:lvl6pPr marL="2285663" indent="0">
              <a:buNone/>
              <a:defRPr sz="1400"/>
            </a:lvl6pPr>
            <a:lvl7pPr marL="2742795" indent="0">
              <a:buNone/>
              <a:defRPr sz="1400"/>
            </a:lvl7pPr>
            <a:lvl8pPr marL="3199927" indent="0">
              <a:buNone/>
              <a:defRPr sz="1400"/>
            </a:lvl8pPr>
            <a:lvl9pPr marL="3657060" indent="0">
              <a:buNone/>
              <a:defRPr sz="1400"/>
            </a:lvl9pPr>
          </a:lstStyle>
          <a:p>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This activity involves the secure exchange of proprietary data while ensuring its confidentiality and integrity. </a:t>
            </a:r>
            <a:endParaRPr lang="en-GB" dirty="0" smtClean="0"/>
          </a:p>
          <a:p>
            <a:endParaRPr lang="en-GB" dirty="0"/>
          </a:p>
        </p:txBody>
      </p:sp>
      <p:sp>
        <p:nvSpPr>
          <p:cNvPr id="11" name="Text Placeholder 2"/>
          <p:cNvSpPr>
            <a:spLocks noGrp="1"/>
          </p:cNvSpPr>
          <p:nvPr>
            <p:ph type="body" idx="16" hasCustomPrompt="1"/>
          </p:nvPr>
        </p:nvSpPr>
        <p:spPr>
          <a:xfrm>
            <a:off x="237477" y="865229"/>
            <a:ext cx="2072611" cy="3413044"/>
          </a:xfrm>
          <a:prstGeom prst="rect">
            <a:avLst/>
          </a:prstGeom>
        </p:spPr>
        <p:txBody>
          <a:bodyPr anchor="t" anchorCtr="0"/>
          <a:lstStyle>
            <a:lvl1pPr marL="0" indent="0">
              <a:buFont typeface="Arial" panose="020B0604020202020204" pitchFamily="34" charset="0"/>
              <a:buNone/>
              <a:defRPr sz="1400" b="0" baseline="0"/>
            </a:lvl1pPr>
            <a:lvl2pPr marL="742840" indent="-285707">
              <a:buFont typeface="Arial" panose="020B0604020202020204" pitchFamily="34" charset="0"/>
              <a:buChar char="•"/>
              <a:defRPr sz="1400"/>
            </a:lvl2pPr>
            <a:lvl3pPr marL="1199972" indent="-285707">
              <a:buFont typeface="Courier New" panose="02070309020205020404" pitchFamily="49" charset="0"/>
              <a:buChar char="o"/>
              <a:defRPr sz="1400" baseline="0"/>
            </a:lvl3pPr>
            <a:lvl4pPr marL="1371398" indent="0">
              <a:buFont typeface="+mj-lt"/>
              <a:buNone/>
              <a:defRPr sz="1400"/>
            </a:lvl4pPr>
            <a:lvl5pPr marL="1828530" indent="0">
              <a:buFont typeface="Wingdings" panose="05000000000000000000" pitchFamily="2" charset="2"/>
              <a:buNone/>
              <a:defRPr sz="1400"/>
            </a:lvl5pPr>
            <a:lvl6pPr marL="2285663" indent="0">
              <a:buNone/>
              <a:defRPr sz="1400"/>
            </a:lvl6pPr>
            <a:lvl7pPr marL="2742795" indent="0">
              <a:buNone/>
              <a:defRPr sz="1400"/>
            </a:lvl7pPr>
            <a:lvl8pPr marL="3199927" indent="0">
              <a:buNone/>
              <a:defRPr sz="1400"/>
            </a:lvl8pPr>
            <a:lvl9pPr marL="3657060" indent="0">
              <a:buNone/>
              <a:defRPr sz="1400"/>
            </a:lvl9pPr>
          </a:lstStyle>
          <a:p>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This activity involves the secure exchange of proprietary data while ensuring its confidentiality and integrity. </a:t>
            </a:r>
            <a:endParaRPr lang="en-GB" dirty="0" smtClean="0"/>
          </a:p>
          <a:p>
            <a:endParaRPr lang="en-GB" dirty="0"/>
          </a:p>
        </p:txBody>
      </p:sp>
    </p:spTree>
    <p:extLst>
      <p:ext uri="{BB962C8B-B14F-4D97-AF65-F5344CB8AC3E}">
        <p14:creationId xmlns:p14="http://schemas.microsoft.com/office/powerpoint/2010/main" val="23266560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or Highlight slide Green">
    <p:spTree>
      <p:nvGrpSpPr>
        <p:cNvPr id="1" name=""/>
        <p:cNvGrpSpPr/>
        <p:nvPr/>
      </p:nvGrpSpPr>
      <p:grpSpPr>
        <a:xfrm>
          <a:off x="0" y="0"/>
          <a:ext cx="0" cy="0"/>
          <a:chOff x="0" y="0"/>
          <a:chExt cx="0" cy="0"/>
        </a:xfrm>
      </p:grpSpPr>
      <p:sp>
        <p:nvSpPr>
          <p:cNvPr id="6" name="Rectangle 5"/>
          <p:cNvSpPr/>
          <p:nvPr/>
        </p:nvSpPr>
        <p:spPr bwMode="auto">
          <a:xfrm>
            <a:off x="0" y="0"/>
            <a:ext cx="9144000" cy="5143500"/>
          </a:xfrm>
          <a:prstGeom prst="rect">
            <a:avLst/>
          </a:prstGeom>
          <a:solidFill>
            <a:schemeClr val="tx2"/>
          </a:solidFill>
          <a:ln w="9525" cap="flat" cmpd="sng" algn="ctr">
            <a:no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marL="0" marR="0" indent="0" algn="l" defTabSz="914265"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 name="Footer Placeholder 3"/>
          <p:cNvSpPr>
            <a:spLocks noGrp="1"/>
          </p:cNvSpPr>
          <p:nvPr>
            <p:ph type="ftr" sz="quarter" idx="10"/>
          </p:nvPr>
        </p:nvSpPr>
        <p:spPr/>
        <p:txBody>
          <a:bodyPr/>
          <a:lstStyle>
            <a:lvl1pPr>
              <a:defRPr>
                <a:solidFill>
                  <a:schemeClr val="bg1"/>
                </a:solidFill>
              </a:defRPr>
            </a:lvl1pPr>
          </a:lstStyle>
          <a:p>
            <a:r>
              <a:rPr lang="de-DE" smtClean="0"/>
              <a:t>SWIFT Webinar: [insert webinar name]</a:t>
            </a:r>
            <a:endParaRPr lang="en-GB"/>
          </a:p>
        </p:txBody>
      </p:sp>
      <p:sp>
        <p:nvSpPr>
          <p:cNvPr id="5" name="Slide Number Placeholder 4"/>
          <p:cNvSpPr>
            <a:spLocks noGrp="1"/>
          </p:cNvSpPr>
          <p:nvPr>
            <p:ph type="sldNum" sz="quarter" idx="11"/>
          </p:nvPr>
        </p:nvSpPr>
        <p:spPr>
          <a:xfrm>
            <a:off x="8315982" y="4733207"/>
            <a:ext cx="645079" cy="193486"/>
          </a:xfrm>
        </p:spPr>
        <p:txBody>
          <a:bodyPr/>
          <a:lstStyle>
            <a:lvl1pPr algn="r">
              <a:defRPr>
                <a:solidFill>
                  <a:schemeClr val="bg1"/>
                </a:solidFill>
              </a:defRPr>
            </a:lvl1pPr>
          </a:lstStyle>
          <a:p>
            <a:fld id="{3BE6FACD-5728-4D47-ACEC-2B92F3C8389F}" type="slidenum">
              <a:rPr lang="en-GB" smtClean="0"/>
              <a:t>‹#›</a:t>
            </a:fld>
            <a:endParaRPr lang="en-GB"/>
          </a:p>
        </p:txBody>
      </p:sp>
      <p:sp>
        <p:nvSpPr>
          <p:cNvPr id="7" name="Text Placeholder 4"/>
          <p:cNvSpPr>
            <a:spLocks noGrp="1"/>
          </p:cNvSpPr>
          <p:nvPr>
            <p:ph type="body" sz="quarter" idx="12" hasCustomPrompt="1"/>
          </p:nvPr>
        </p:nvSpPr>
        <p:spPr>
          <a:xfrm>
            <a:off x="236598" y="255295"/>
            <a:ext cx="7322407" cy="3953112"/>
          </a:xfrm>
        </p:spPr>
        <p:txBody>
          <a:bodyPr/>
          <a:lstStyle>
            <a:lvl1pPr>
              <a:defRPr sz="3500" b="1" baseline="0">
                <a:solidFill>
                  <a:schemeClr val="bg1"/>
                </a:solidFill>
              </a:defRPr>
            </a:lvl1pPr>
            <a:lvl2pPr>
              <a:defRPr sz="4000" b="1"/>
            </a:lvl2pPr>
            <a:lvl3pPr>
              <a:defRPr sz="4000" b="1"/>
            </a:lvl3pPr>
            <a:lvl4pPr>
              <a:defRPr sz="4000" b="1"/>
            </a:lvl4pPr>
            <a:lvl5pPr>
              <a:defRPr sz="3500" b="1"/>
            </a:lvl5pPr>
          </a:lstStyle>
          <a:p>
            <a:pPr lvl="0"/>
            <a:r>
              <a:rPr lang="en-US" dirty="0" smtClean="0"/>
              <a:t>You can use it as divider or highlight slide. Make it short, clear and pretty. If used as highlight slide, size of the text should be 35pt. If used as a divider slide, content can be much smaller – 18pt.</a:t>
            </a:r>
          </a:p>
        </p:txBody>
      </p:sp>
      <p:grpSp>
        <p:nvGrpSpPr>
          <p:cNvPr id="8" name="Group 7"/>
          <p:cNvGrpSpPr/>
          <p:nvPr/>
        </p:nvGrpSpPr>
        <p:grpSpPr>
          <a:xfrm>
            <a:off x="242477" y="4704908"/>
            <a:ext cx="244117" cy="244501"/>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or Highlight slide Purple">
    <p:spTree>
      <p:nvGrpSpPr>
        <p:cNvPr id="1" name=""/>
        <p:cNvGrpSpPr/>
        <p:nvPr/>
      </p:nvGrpSpPr>
      <p:grpSpPr>
        <a:xfrm>
          <a:off x="0" y="0"/>
          <a:ext cx="0" cy="0"/>
          <a:chOff x="0" y="0"/>
          <a:chExt cx="0" cy="0"/>
        </a:xfrm>
      </p:grpSpPr>
      <p:sp>
        <p:nvSpPr>
          <p:cNvPr id="6" name="Rectangle 5"/>
          <p:cNvSpPr/>
          <p:nvPr/>
        </p:nvSpPr>
        <p:spPr bwMode="auto">
          <a:xfrm>
            <a:off x="0" y="0"/>
            <a:ext cx="9144000" cy="51435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marL="0" marR="0" indent="0" algn="l" defTabSz="914265"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 name="Footer Placeholder 3"/>
          <p:cNvSpPr>
            <a:spLocks noGrp="1"/>
          </p:cNvSpPr>
          <p:nvPr>
            <p:ph type="ftr" sz="quarter" idx="10"/>
          </p:nvPr>
        </p:nvSpPr>
        <p:spPr/>
        <p:txBody>
          <a:bodyPr/>
          <a:lstStyle>
            <a:lvl1pPr>
              <a:defRPr>
                <a:solidFill>
                  <a:schemeClr val="bg1"/>
                </a:solidFill>
              </a:defRPr>
            </a:lvl1pPr>
          </a:lstStyle>
          <a:p>
            <a:r>
              <a:rPr lang="de-DE" smtClean="0"/>
              <a:t>SWIFT Webinar: [insert webinar name]</a:t>
            </a:r>
            <a:endParaRPr lang="en-GB"/>
          </a:p>
        </p:txBody>
      </p:sp>
      <p:sp>
        <p:nvSpPr>
          <p:cNvPr id="5" name="Slide Number Placeholder 4"/>
          <p:cNvSpPr>
            <a:spLocks noGrp="1"/>
          </p:cNvSpPr>
          <p:nvPr>
            <p:ph type="sldNum" sz="quarter" idx="11"/>
          </p:nvPr>
        </p:nvSpPr>
        <p:spPr>
          <a:xfrm>
            <a:off x="8315982" y="4733207"/>
            <a:ext cx="645079" cy="193486"/>
          </a:xfrm>
        </p:spPr>
        <p:txBody>
          <a:bodyPr/>
          <a:lstStyle>
            <a:lvl1pPr algn="r">
              <a:defRPr>
                <a:solidFill>
                  <a:schemeClr val="bg1"/>
                </a:solidFill>
              </a:defRPr>
            </a:lvl1pPr>
          </a:lstStyle>
          <a:p>
            <a:fld id="{3BE6FACD-5728-4D47-ACEC-2B92F3C8389F}" type="slidenum">
              <a:rPr lang="en-GB" smtClean="0"/>
              <a:t>‹#›</a:t>
            </a:fld>
            <a:endParaRPr lang="en-GB"/>
          </a:p>
        </p:txBody>
      </p:sp>
      <p:sp>
        <p:nvSpPr>
          <p:cNvPr id="7" name="Text Placeholder 4"/>
          <p:cNvSpPr>
            <a:spLocks noGrp="1"/>
          </p:cNvSpPr>
          <p:nvPr>
            <p:ph type="body" sz="quarter" idx="12" hasCustomPrompt="1"/>
          </p:nvPr>
        </p:nvSpPr>
        <p:spPr>
          <a:xfrm>
            <a:off x="236598" y="255295"/>
            <a:ext cx="7322407" cy="3953112"/>
          </a:xfrm>
        </p:spPr>
        <p:txBody>
          <a:bodyPr/>
          <a:lstStyle>
            <a:lvl1pPr>
              <a:defRPr sz="3500" b="1" baseline="0">
                <a:solidFill>
                  <a:schemeClr val="bg1"/>
                </a:solidFill>
              </a:defRPr>
            </a:lvl1pPr>
            <a:lvl2pPr>
              <a:defRPr sz="4000" b="1"/>
            </a:lvl2pPr>
            <a:lvl3pPr>
              <a:defRPr sz="4000" b="1"/>
            </a:lvl3pPr>
            <a:lvl4pPr>
              <a:defRPr sz="4000" b="1"/>
            </a:lvl4pPr>
            <a:lvl5pPr>
              <a:defRPr sz="3500" b="1"/>
            </a:lvl5pPr>
          </a:lstStyle>
          <a:p>
            <a:pPr lvl="0"/>
            <a:r>
              <a:rPr lang="en-US" dirty="0" smtClean="0"/>
              <a:t>You can use it as divider or highlight slide. Make it short, clear and pretty. If used as highlight slide, size of the text should be 35pt. If used as a divider slide, content can be much smaller – 18pt.</a:t>
            </a:r>
          </a:p>
        </p:txBody>
      </p:sp>
      <p:grpSp>
        <p:nvGrpSpPr>
          <p:cNvPr id="15" name="Group 14"/>
          <p:cNvGrpSpPr/>
          <p:nvPr/>
        </p:nvGrpSpPr>
        <p:grpSpPr>
          <a:xfrm>
            <a:off x="242477" y="4704908"/>
            <a:ext cx="244117" cy="244501"/>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45028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or Highlight slide Orange">
    <p:spTree>
      <p:nvGrpSpPr>
        <p:cNvPr id="1" name=""/>
        <p:cNvGrpSpPr/>
        <p:nvPr/>
      </p:nvGrpSpPr>
      <p:grpSpPr>
        <a:xfrm>
          <a:off x="0" y="0"/>
          <a:ext cx="0" cy="0"/>
          <a:chOff x="0" y="0"/>
          <a:chExt cx="0" cy="0"/>
        </a:xfrm>
      </p:grpSpPr>
      <p:sp>
        <p:nvSpPr>
          <p:cNvPr id="6" name="Rectangle 5"/>
          <p:cNvSpPr/>
          <p:nvPr/>
        </p:nvSpPr>
        <p:spPr bwMode="auto">
          <a:xfrm>
            <a:off x="0" y="0"/>
            <a:ext cx="9144000" cy="514350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marL="0" marR="0" indent="0" algn="l" defTabSz="914265"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 name="Footer Placeholder 3"/>
          <p:cNvSpPr>
            <a:spLocks noGrp="1"/>
          </p:cNvSpPr>
          <p:nvPr>
            <p:ph type="ftr" sz="quarter" idx="10"/>
          </p:nvPr>
        </p:nvSpPr>
        <p:spPr/>
        <p:txBody>
          <a:bodyPr/>
          <a:lstStyle>
            <a:lvl1pPr>
              <a:defRPr>
                <a:solidFill>
                  <a:schemeClr val="bg1"/>
                </a:solidFill>
              </a:defRPr>
            </a:lvl1pPr>
          </a:lstStyle>
          <a:p>
            <a:r>
              <a:rPr lang="de-DE" smtClean="0"/>
              <a:t>SWIFT Webinar: [insert webinar name]</a:t>
            </a:r>
            <a:endParaRPr lang="en-GB"/>
          </a:p>
        </p:txBody>
      </p:sp>
      <p:sp>
        <p:nvSpPr>
          <p:cNvPr id="5" name="Slide Number Placeholder 4"/>
          <p:cNvSpPr>
            <a:spLocks noGrp="1"/>
          </p:cNvSpPr>
          <p:nvPr>
            <p:ph type="sldNum" sz="quarter" idx="11"/>
          </p:nvPr>
        </p:nvSpPr>
        <p:spPr>
          <a:xfrm>
            <a:off x="8315982" y="4733207"/>
            <a:ext cx="645079" cy="193486"/>
          </a:xfrm>
        </p:spPr>
        <p:txBody>
          <a:bodyPr/>
          <a:lstStyle>
            <a:lvl1pPr algn="r">
              <a:defRPr>
                <a:solidFill>
                  <a:schemeClr val="bg1"/>
                </a:solidFill>
              </a:defRPr>
            </a:lvl1pPr>
          </a:lstStyle>
          <a:p>
            <a:fld id="{3BE6FACD-5728-4D47-ACEC-2B92F3C8389F}" type="slidenum">
              <a:rPr lang="en-GB" smtClean="0"/>
              <a:t>‹#›</a:t>
            </a:fld>
            <a:endParaRPr lang="en-GB"/>
          </a:p>
        </p:txBody>
      </p:sp>
      <p:sp>
        <p:nvSpPr>
          <p:cNvPr id="7" name="Text Placeholder 4"/>
          <p:cNvSpPr>
            <a:spLocks noGrp="1"/>
          </p:cNvSpPr>
          <p:nvPr>
            <p:ph type="body" sz="quarter" idx="12" hasCustomPrompt="1"/>
          </p:nvPr>
        </p:nvSpPr>
        <p:spPr>
          <a:xfrm>
            <a:off x="236598" y="255295"/>
            <a:ext cx="7322407" cy="3953112"/>
          </a:xfrm>
        </p:spPr>
        <p:txBody>
          <a:bodyPr/>
          <a:lstStyle>
            <a:lvl1pPr>
              <a:defRPr sz="3500" b="1" baseline="0">
                <a:solidFill>
                  <a:schemeClr val="bg1"/>
                </a:solidFill>
              </a:defRPr>
            </a:lvl1pPr>
            <a:lvl2pPr>
              <a:defRPr sz="4000" b="1"/>
            </a:lvl2pPr>
            <a:lvl3pPr>
              <a:defRPr sz="4000" b="1"/>
            </a:lvl3pPr>
            <a:lvl4pPr>
              <a:defRPr sz="4000" b="1"/>
            </a:lvl4pPr>
            <a:lvl5pPr>
              <a:defRPr sz="3500" b="1"/>
            </a:lvl5pPr>
          </a:lstStyle>
          <a:p>
            <a:pPr lvl="0"/>
            <a:r>
              <a:rPr lang="en-US" dirty="0" smtClean="0"/>
              <a:t>You can use it as divider or highlight slide. Make it short, clear and pretty. If used as highlight slide, size of the text should be 35pt. If used as a divider slide, content can be much smaller – 18pt.</a:t>
            </a:r>
          </a:p>
        </p:txBody>
      </p:sp>
      <p:grpSp>
        <p:nvGrpSpPr>
          <p:cNvPr id="29" name="Group 28"/>
          <p:cNvGrpSpPr/>
          <p:nvPr/>
        </p:nvGrpSpPr>
        <p:grpSpPr>
          <a:xfrm>
            <a:off x="242477" y="4704908"/>
            <a:ext cx="244117" cy="244501"/>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95924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557291" y="4733207"/>
            <a:ext cx="4807185" cy="193486"/>
          </a:xfrm>
          <a:prstGeom prst="rect">
            <a:avLst/>
          </a:prstGeom>
        </p:spPr>
        <p:txBody>
          <a:bodyPr/>
          <a:lstStyle>
            <a:lvl1pPr>
              <a:defRPr sz="800">
                <a:solidFill>
                  <a:schemeClr val="tx2"/>
                </a:solidFill>
              </a:defRPr>
            </a:lvl1pPr>
          </a:lstStyle>
          <a:p>
            <a:r>
              <a:rPr lang="de-DE" smtClean="0"/>
              <a:t>SWIFT Webinar: [insert webinar name]</a:t>
            </a:r>
            <a:endParaRPr lang="en-GB"/>
          </a:p>
        </p:txBody>
      </p:sp>
      <p:sp>
        <p:nvSpPr>
          <p:cNvPr id="3" name="Slide Number Placeholder 4"/>
          <p:cNvSpPr>
            <a:spLocks noGrp="1"/>
          </p:cNvSpPr>
          <p:nvPr>
            <p:ph type="sldNum" sz="quarter" idx="4"/>
          </p:nvPr>
        </p:nvSpPr>
        <p:spPr>
          <a:xfrm>
            <a:off x="8315982" y="4733207"/>
            <a:ext cx="645079" cy="193486"/>
          </a:xfrm>
          <a:prstGeom prst="rect">
            <a:avLst/>
          </a:prstGeom>
        </p:spPr>
        <p:txBody>
          <a:bodyPr/>
          <a:lstStyle>
            <a:lvl1pPr algn="r">
              <a:defRPr sz="800">
                <a:solidFill>
                  <a:schemeClr val="tx2"/>
                </a:solidFill>
              </a:defRPr>
            </a:lvl1pPr>
          </a:lstStyle>
          <a:p>
            <a:fld id="{3BE6FACD-5728-4D47-ACEC-2B92F3C8389F}" type="slidenum">
              <a:rPr lang="en-GB" smtClean="0"/>
              <a:t>‹#›</a:t>
            </a:fld>
            <a:endParaRPr lang="en-GB"/>
          </a:p>
        </p:txBody>
      </p:sp>
      <p:sp>
        <p:nvSpPr>
          <p:cNvPr id="4" name="Rectangle 3"/>
          <p:cNvSpPr/>
          <p:nvPr/>
        </p:nvSpPr>
        <p:spPr bwMode="auto">
          <a:xfrm>
            <a:off x="0" y="0"/>
            <a:ext cx="9144000" cy="5143500"/>
          </a:xfrm>
          <a:prstGeom prst="rect">
            <a:avLst/>
          </a:prstGeom>
          <a:solidFill>
            <a:schemeClr val="tx2"/>
          </a:solidFill>
          <a:ln w="9525" cap="flat" cmpd="sng" algn="ctr">
            <a:noFill/>
            <a:prstDash val="solid"/>
            <a:round/>
            <a:headEnd type="none" w="med" len="med"/>
            <a:tailEnd type="none" w="med" len="med"/>
          </a:ln>
          <a:effectLst/>
        </p:spPr>
        <p:txBody>
          <a:bodyPr vert="horz" wrap="square" lIns="107954" tIns="53977" rIns="107954" bIns="53977" numCol="1" spcCol="0" rtlCol="0" anchor="t" anchorCtr="0" compatLnSpc="1">
            <a:prstTxWarp prst="textNoShape">
              <a:avLst/>
            </a:prstTxWarp>
          </a:bodyPr>
          <a:lstStyle/>
          <a:p>
            <a:pPr defTabSz="1079548"/>
            <a:endParaRPr lang="en-GB" dirty="0"/>
          </a:p>
        </p:txBody>
      </p:sp>
      <p:sp>
        <p:nvSpPr>
          <p:cNvPr id="5" name="TextBox 4"/>
          <p:cNvSpPr txBox="1"/>
          <p:nvPr/>
        </p:nvSpPr>
        <p:spPr>
          <a:xfrm>
            <a:off x="4055603" y="3303122"/>
            <a:ext cx="1032807" cy="461665"/>
          </a:xfrm>
          <a:prstGeom prst="rect">
            <a:avLst/>
          </a:prstGeom>
          <a:noFill/>
          <a:ln>
            <a:noFill/>
          </a:ln>
        </p:spPr>
        <p:txBody>
          <a:bodyPr wrap="square" lIns="91427" tIns="45714" rIns="91427" bIns="45714" rtlCol="0">
            <a:spAutoFit/>
          </a:bodyPr>
          <a:lstStyle/>
          <a:p>
            <a:pPr algn="ctr"/>
            <a:r>
              <a:rPr lang="en-GB" sz="1200" dirty="0" smtClean="0">
                <a:solidFill>
                  <a:schemeClr val="bg1"/>
                </a:solidFill>
              </a:rPr>
              <a:t>www.swift.com</a:t>
            </a:r>
            <a:endParaRPr lang="en-GB" sz="1000" dirty="0" smtClean="0">
              <a:solidFill>
                <a:schemeClr val="bg1"/>
              </a:solidFill>
            </a:endParaRPr>
          </a:p>
        </p:txBody>
      </p:sp>
      <p:grpSp>
        <p:nvGrpSpPr>
          <p:cNvPr id="14" name="Group 13"/>
          <p:cNvGrpSpPr/>
          <p:nvPr/>
        </p:nvGrpSpPr>
        <p:grpSpPr>
          <a:xfrm>
            <a:off x="4042285" y="1961201"/>
            <a:ext cx="1059428" cy="1061093"/>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698180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3" y="2914650"/>
            <a:ext cx="6400800" cy="1314450"/>
          </a:xfrm>
        </p:spPr>
        <p:txBody>
          <a:bodyPr/>
          <a:lstStyle>
            <a:lvl1pPr marL="0" indent="0" algn="ctr">
              <a:buNone/>
              <a:defRPr>
                <a:solidFill>
                  <a:schemeClr val="tx1">
                    <a:tint val="75000"/>
                  </a:schemeClr>
                </a:solidFill>
              </a:defRPr>
            </a:lvl1pPr>
            <a:lvl2pPr marL="457133" indent="0" algn="ctr">
              <a:buNone/>
              <a:defRPr>
                <a:solidFill>
                  <a:schemeClr val="tx1">
                    <a:tint val="75000"/>
                  </a:schemeClr>
                </a:solidFill>
              </a:defRPr>
            </a:lvl2pPr>
            <a:lvl3pPr marL="914265" indent="0" algn="ctr">
              <a:buNone/>
              <a:defRPr>
                <a:solidFill>
                  <a:schemeClr val="tx1">
                    <a:tint val="75000"/>
                  </a:schemeClr>
                </a:solidFill>
              </a:defRPr>
            </a:lvl3pPr>
            <a:lvl4pPr marL="1371398" indent="0" algn="ctr">
              <a:buNone/>
              <a:defRPr>
                <a:solidFill>
                  <a:schemeClr val="tx1">
                    <a:tint val="75000"/>
                  </a:schemeClr>
                </a:solidFill>
              </a:defRPr>
            </a:lvl4pPr>
            <a:lvl5pPr marL="1828530" indent="0" algn="ctr">
              <a:buNone/>
              <a:defRPr>
                <a:solidFill>
                  <a:schemeClr val="tx1">
                    <a:tint val="75000"/>
                  </a:schemeClr>
                </a:solidFill>
              </a:defRPr>
            </a:lvl5pPr>
            <a:lvl6pPr marL="2285663" indent="0" algn="ctr">
              <a:buNone/>
              <a:defRPr>
                <a:solidFill>
                  <a:schemeClr val="tx1">
                    <a:tint val="75000"/>
                  </a:schemeClr>
                </a:solidFill>
              </a:defRPr>
            </a:lvl6pPr>
            <a:lvl7pPr marL="2742795" indent="0" algn="ctr">
              <a:buNone/>
              <a:defRPr>
                <a:solidFill>
                  <a:schemeClr val="tx1">
                    <a:tint val="75000"/>
                  </a:schemeClr>
                </a:solidFill>
              </a:defRPr>
            </a:lvl7pPr>
            <a:lvl8pPr marL="3199927" indent="0" algn="ctr">
              <a:buNone/>
              <a:defRPr>
                <a:solidFill>
                  <a:schemeClr val="tx1">
                    <a:tint val="75000"/>
                  </a:schemeClr>
                </a:solidFill>
              </a:defRPr>
            </a:lvl8pPr>
            <a:lvl9pPr marL="365706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lIns="91427" tIns="45714" rIns="91427" bIns="45714"/>
          <a:lstStyle/>
          <a:p>
            <a:endParaRPr lang="en-GB"/>
          </a:p>
        </p:txBody>
      </p:sp>
      <p:sp>
        <p:nvSpPr>
          <p:cNvPr id="5" name="Footer Placeholder 4"/>
          <p:cNvSpPr>
            <a:spLocks noGrp="1"/>
          </p:cNvSpPr>
          <p:nvPr>
            <p:ph type="ftr" sz="quarter" idx="11"/>
          </p:nvPr>
        </p:nvSpPr>
        <p:spPr/>
        <p:txBody>
          <a:bodyPr/>
          <a:lstStyle/>
          <a:p>
            <a:r>
              <a:rPr lang="de-DE" smtClean="0"/>
              <a:t>SWIFT Webinar: [insert webinar name]</a:t>
            </a:r>
            <a:endParaRPr lang="en-GB"/>
          </a:p>
        </p:txBody>
      </p:sp>
      <p:sp>
        <p:nvSpPr>
          <p:cNvPr id="6" name="Slide Number Placeholder 5"/>
          <p:cNvSpPr>
            <a:spLocks noGrp="1"/>
          </p:cNvSpPr>
          <p:nvPr>
            <p:ph type="sldNum" sz="quarter" idx="12"/>
          </p:nvPr>
        </p:nvSpPr>
        <p:spPr/>
        <p:txBody>
          <a:bodyPr/>
          <a:lstStyle/>
          <a:p>
            <a:fld id="{3BE6FACD-5728-4D47-ACEC-2B92F3C8389F}" type="slidenum">
              <a:rPr lang="en-GB" smtClean="0"/>
              <a:t>‹#›</a:t>
            </a:fld>
            <a:endParaRPr lang="en-GB"/>
          </a:p>
        </p:txBody>
      </p:sp>
    </p:spTree>
    <p:extLst>
      <p:ext uri="{BB962C8B-B14F-4D97-AF65-F5344CB8AC3E}">
        <p14:creationId xmlns:p14="http://schemas.microsoft.com/office/powerpoint/2010/main" val="1661400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de-DE" smtClean="0"/>
              <a:t>SWIFT Webinar: [insert webinar name]</a:t>
            </a:r>
            <a:endParaRPr lang="en-GB"/>
          </a:p>
        </p:txBody>
      </p:sp>
      <p:sp>
        <p:nvSpPr>
          <p:cNvPr id="5" name="Slide Number Placeholder 4"/>
          <p:cNvSpPr>
            <a:spLocks noGrp="1"/>
          </p:cNvSpPr>
          <p:nvPr>
            <p:ph type="sldNum" sz="quarter" idx="11"/>
          </p:nvPr>
        </p:nvSpPr>
        <p:spPr/>
        <p:txBody>
          <a:bodyPr/>
          <a:lstStyle>
            <a:lvl1pPr>
              <a:defRPr/>
            </a:lvl1pPr>
          </a:lstStyle>
          <a:p>
            <a:fld id="{F17889F7-7963-4A16-ADF8-FEE4D97DC541}" type="slidenum">
              <a:rPr lang="en-GB"/>
              <a:pPr/>
              <a:t>‹#›</a:t>
            </a:fld>
            <a:endParaRPr lang="en-GB"/>
          </a:p>
        </p:txBody>
      </p:sp>
    </p:spTree>
    <p:extLst>
      <p:ext uri="{BB962C8B-B14F-4D97-AF65-F5344CB8AC3E}">
        <p14:creationId xmlns:p14="http://schemas.microsoft.com/office/powerpoint/2010/main" val="22893791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34" y="0"/>
            <a:ext cx="9144000" cy="5143500"/>
          </a:xfrm>
          <a:prstGeom prst="rect">
            <a:avLst/>
          </a:prstGeom>
          <a:solidFill>
            <a:schemeClr val="tx2"/>
          </a:solidFill>
          <a:ln w="9525" cap="flat" cmpd="sng" algn="ctr">
            <a:noFill/>
            <a:prstDash val="solid"/>
            <a:round/>
            <a:headEnd type="none" w="med" len="med"/>
            <a:tailEnd type="none" w="med" len="med"/>
          </a:ln>
          <a:effectLst/>
        </p:spPr>
        <p:txBody>
          <a:bodyPr vert="horz" wrap="square" lIns="91386" tIns="45694" rIns="91386" bIns="45694" numCol="1" rtlCol="0" anchor="t" anchorCtr="0" compatLnSpc="1">
            <a:prstTxWarp prst="textNoShape">
              <a:avLst/>
            </a:prstTxWarp>
          </a:bodyPr>
          <a:lstStyle/>
          <a:p>
            <a:pPr defTabSz="913865" eaLnBrk="0" fontAlgn="base" hangingPunct="0">
              <a:spcBef>
                <a:spcPct val="0"/>
              </a:spcBef>
              <a:spcAft>
                <a:spcPct val="0"/>
              </a:spcAft>
            </a:pPr>
            <a:endParaRPr lang="en-GB" sz="2400">
              <a:solidFill>
                <a:prstClr val="black"/>
              </a:solidFill>
            </a:endParaRPr>
          </a:p>
        </p:txBody>
      </p:sp>
      <p:sp>
        <p:nvSpPr>
          <p:cNvPr id="26" name="Title"/>
          <p:cNvSpPr>
            <a:spLocks noGrp="1" noChangeArrowheads="1"/>
          </p:cNvSpPr>
          <p:nvPr>
            <p:ph type="ctrTitle" hasCustomPrompt="1"/>
          </p:nvPr>
        </p:nvSpPr>
        <p:spPr>
          <a:xfrm>
            <a:off x="2200154" y="1256282"/>
            <a:ext cx="5970822" cy="1924943"/>
          </a:xfrm>
        </p:spPr>
        <p:txBody>
          <a:bodyPr/>
          <a:lstStyle>
            <a:lvl1pPr>
              <a:defRPr sz="3400" baseline="0">
                <a:solidFill>
                  <a:schemeClr val="bg1"/>
                </a:solidFill>
                <a:latin typeface="+mn-lt"/>
              </a:defRPr>
            </a:lvl1pPr>
          </a:lstStyle>
          <a:p>
            <a:r>
              <a:rPr lang="en-US" dirty="0" smtClean="0"/>
              <a:t>Keep your title short </a:t>
            </a:r>
            <a:br>
              <a:rPr lang="en-US" dirty="0" smtClean="0"/>
            </a:br>
            <a:r>
              <a:rPr lang="en-US" dirty="0" smtClean="0"/>
              <a:t>and concise,</a:t>
            </a:r>
            <a:br>
              <a:rPr lang="en-US" dirty="0" smtClean="0"/>
            </a:br>
            <a:r>
              <a:rPr lang="en-US" dirty="0" smtClean="0"/>
              <a:t>maximum 3 lines</a:t>
            </a:r>
            <a:endParaRPr lang="en-GB" dirty="0"/>
          </a:p>
        </p:txBody>
      </p:sp>
      <p:sp>
        <p:nvSpPr>
          <p:cNvPr id="28" name="Text Placeholder 4"/>
          <p:cNvSpPr>
            <a:spLocks noGrp="1"/>
          </p:cNvSpPr>
          <p:nvPr>
            <p:ph type="body" sz="quarter" idx="12" hasCustomPrompt="1"/>
          </p:nvPr>
        </p:nvSpPr>
        <p:spPr>
          <a:xfrm>
            <a:off x="2194594" y="4146016"/>
            <a:ext cx="2257428" cy="343666"/>
          </a:xfrm>
        </p:spPr>
        <p:txBody>
          <a:bodyPr/>
          <a:lstStyle>
            <a:lvl1pPr>
              <a:defRPr sz="10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Date Month (written), Year</a:t>
            </a:r>
            <a:endParaRPr lang="en-GB" dirty="0"/>
          </a:p>
        </p:txBody>
      </p:sp>
      <p:sp>
        <p:nvSpPr>
          <p:cNvPr id="30" name="Text Placeholder 4"/>
          <p:cNvSpPr>
            <a:spLocks noGrp="1"/>
          </p:cNvSpPr>
          <p:nvPr>
            <p:ph type="body" sz="quarter" idx="13" hasCustomPrompt="1"/>
          </p:nvPr>
        </p:nvSpPr>
        <p:spPr>
          <a:xfrm>
            <a:off x="2194597" y="3231811"/>
            <a:ext cx="5975915" cy="526508"/>
          </a:xfrm>
        </p:spPr>
        <p:txBody>
          <a:bodyPr/>
          <a:lstStyle>
            <a:lvl1pPr>
              <a:defRPr sz="15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Speaker</a:t>
            </a:r>
            <a:endParaRPr lang="en-GB" dirty="0"/>
          </a:p>
        </p:txBody>
      </p:sp>
      <p:grpSp>
        <p:nvGrpSpPr>
          <p:cNvPr id="7" name="Group 6"/>
          <p:cNvGrpSpPr/>
          <p:nvPr userDrawn="1"/>
        </p:nvGrpSpPr>
        <p:grpSpPr>
          <a:xfrm>
            <a:off x="807114" y="1169964"/>
            <a:ext cx="869522" cy="87088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grpSp>
    </p:spTree>
    <p:extLst>
      <p:ext uri="{BB962C8B-B14F-4D97-AF65-F5344CB8AC3E}">
        <p14:creationId xmlns:p14="http://schemas.microsoft.com/office/powerpoint/2010/main" val="162241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a:xfrm>
            <a:off x="557288" y="4733207"/>
            <a:ext cx="4807185" cy="193486"/>
          </a:xfrm>
        </p:spPr>
        <p:txBody>
          <a:bodyPr/>
          <a:lstStyle/>
          <a:p>
            <a:r>
              <a:rPr lang="de-DE" smtClean="0">
                <a:solidFill>
                  <a:srgbClr val="766C62"/>
                </a:solidFill>
              </a:rPr>
              <a:t>SWIFT Webinar: [insert webinar name]</a:t>
            </a:r>
            <a:endParaRPr lang="en-GB">
              <a:solidFill>
                <a:srgbClr val="766C62"/>
              </a:solidFill>
            </a:endParaRPr>
          </a:p>
        </p:txBody>
      </p:sp>
      <p:sp>
        <p:nvSpPr>
          <p:cNvPr id="14" name="Slide Number Placeholder 4"/>
          <p:cNvSpPr>
            <a:spLocks noGrp="1"/>
          </p:cNvSpPr>
          <p:nvPr>
            <p:ph type="sldNum" sz="quarter" idx="11"/>
          </p:nvPr>
        </p:nvSpPr>
        <p:spPr>
          <a:xfrm>
            <a:off x="8315982" y="4733207"/>
            <a:ext cx="645079" cy="193486"/>
          </a:xfrm>
        </p:spPr>
        <p:txBody>
          <a:bodyPr/>
          <a:lstStyle>
            <a:lvl1pPr algn="r">
              <a:defRPr/>
            </a:lvl1pPr>
          </a:lstStyle>
          <a:p>
            <a:fld id="{F17889F7-7963-4A16-ADF8-FEE4D97DC541}" type="slidenum">
              <a:rPr lang="en-GB" smtClean="0">
                <a:solidFill>
                  <a:srgbClr val="766C62"/>
                </a:solidFill>
              </a:rPr>
              <a:pPr/>
              <a:t>‹#›</a:t>
            </a:fld>
            <a:endParaRPr lang="en-GB">
              <a:solidFill>
                <a:srgbClr val="766C62"/>
              </a:solidFill>
            </a:endParaRPr>
          </a:p>
        </p:txBody>
      </p:sp>
      <p:sp>
        <p:nvSpPr>
          <p:cNvPr id="5" name="Text Placeholder 4"/>
          <p:cNvSpPr>
            <a:spLocks noGrp="1"/>
          </p:cNvSpPr>
          <p:nvPr>
            <p:ph type="body" sz="quarter" idx="12" hasCustomPrompt="1"/>
          </p:nvPr>
        </p:nvSpPr>
        <p:spPr>
          <a:xfrm>
            <a:off x="244235" y="255294"/>
            <a:ext cx="6827090" cy="3962430"/>
          </a:xfrm>
        </p:spPr>
        <p:txBody>
          <a:bodyPr/>
          <a:lstStyle>
            <a:lvl1pPr marL="290239" indent="-290239">
              <a:buFont typeface="Arial" panose="020B0604020202020204" pitchFamily="34" charset="0"/>
              <a:buChar char="̶"/>
              <a:defRPr sz="2000" b="1" baseline="0"/>
            </a:lvl1pPr>
            <a:lvl2pPr>
              <a:defRPr sz="1500" b="1"/>
            </a:lvl2pPr>
            <a:lvl3pPr>
              <a:defRPr sz="1500" b="1"/>
            </a:lvl3pPr>
            <a:lvl4pPr>
              <a:defRPr sz="1500" b="1"/>
            </a:lvl4pPr>
            <a:lvl5pPr marL="1028129" indent="0">
              <a:buNone/>
              <a:defRPr sz="3000" b="1"/>
            </a:lvl5pPr>
          </a:lstStyle>
          <a:p>
            <a:r>
              <a:rPr lang="en-US" dirty="0" smtClean="0"/>
              <a:t>This slide can help you create an at a glance slide that can be a summary of your complete presentation. It is equivalent to the table of contents. Make sure you stay clear and short and use from 2 to 7 points.</a:t>
            </a:r>
          </a:p>
        </p:txBody>
      </p:sp>
    </p:spTree>
    <p:extLst>
      <p:ext uri="{BB962C8B-B14F-4D97-AF65-F5344CB8AC3E}">
        <p14:creationId xmlns:p14="http://schemas.microsoft.com/office/powerpoint/2010/main" val="28856885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solidFill>
                  <a:srgbClr val="766C62"/>
                </a:solidFill>
              </a:rPr>
              <a:t>SWIFT Webinar: [insert webinar name]</a:t>
            </a:r>
            <a:endParaRPr lang="en-GB">
              <a:solidFill>
                <a:srgbClr val="766C62"/>
              </a:solidFill>
            </a:endParaRPr>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F17889F7-7963-4A16-ADF8-FEE4D97DC541}" type="slidenum">
              <a:rPr lang="en-GB" smtClean="0">
                <a:solidFill>
                  <a:srgbClr val="766C62"/>
                </a:solidFill>
              </a:rPr>
              <a:pPr/>
              <a:t>‹#›</a:t>
            </a:fld>
            <a:endParaRPr lang="en-GB">
              <a:solidFill>
                <a:srgbClr val="766C62"/>
              </a:solidFill>
            </a:endParaRPr>
          </a:p>
        </p:txBody>
      </p:sp>
      <p:sp>
        <p:nvSpPr>
          <p:cNvPr id="9"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
        <p:nvSpPr>
          <p:cNvPr id="11" name="Content Placeholder 2"/>
          <p:cNvSpPr>
            <a:spLocks noGrp="1"/>
          </p:cNvSpPr>
          <p:nvPr>
            <p:ph sz="quarter" idx="12" hasCustomPrompt="1"/>
          </p:nvPr>
        </p:nvSpPr>
        <p:spPr>
          <a:xfrm>
            <a:off x="243249" y="865232"/>
            <a:ext cx="7316275" cy="3534267"/>
          </a:xfrm>
        </p:spPr>
        <p:txBody>
          <a:bodyPr/>
          <a:lstStyle>
            <a:lvl1pPr>
              <a:defRPr b="1"/>
            </a:lvl1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Tree>
    <p:extLst>
      <p:ext uri="{BB962C8B-B14F-4D97-AF65-F5344CB8AC3E}">
        <p14:creationId xmlns:p14="http://schemas.microsoft.com/office/powerpoint/2010/main" val="37557316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a:xfrm>
            <a:off x="557291" y="4733207"/>
            <a:ext cx="4807185" cy="193486"/>
          </a:xfrm>
        </p:spPr>
        <p:txBody>
          <a:bodyPr/>
          <a:lstStyle/>
          <a:p>
            <a:r>
              <a:rPr lang="de-DE" smtClean="0"/>
              <a:t>SWIFT Webinar: [insert webinar name]</a:t>
            </a:r>
            <a:endParaRPr lang="en-GB"/>
          </a:p>
        </p:txBody>
      </p:sp>
      <p:sp>
        <p:nvSpPr>
          <p:cNvPr id="14" name="Slide Number Placeholder 4"/>
          <p:cNvSpPr>
            <a:spLocks noGrp="1"/>
          </p:cNvSpPr>
          <p:nvPr>
            <p:ph type="sldNum" sz="quarter" idx="11"/>
          </p:nvPr>
        </p:nvSpPr>
        <p:spPr>
          <a:xfrm>
            <a:off x="8315982" y="4733207"/>
            <a:ext cx="645079" cy="193486"/>
          </a:xfrm>
        </p:spPr>
        <p:txBody>
          <a:bodyPr/>
          <a:lstStyle>
            <a:lvl1pPr algn="r">
              <a:defRPr/>
            </a:lvl1pPr>
          </a:lstStyle>
          <a:p>
            <a:fld id="{3BE6FACD-5728-4D47-ACEC-2B92F3C8389F}" type="slidenum">
              <a:rPr lang="en-GB" smtClean="0"/>
              <a:t>‹#›</a:t>
            </a:fld>
            <a:endParaRPr lang="en-GB"/>
          </a:p>
        </p:txBody>
      </p:sp>
      <p:sp>
        <p:nvSpPr>
          <p:cNvPr id="5" name="Text Placeholder 4"/>
          <p:cNvSpPr>
            <a:spLocks noGrp="1"/>
          </p:cNvSpPr>
          <p:nvPr>
            <p:ph type="body" sz="quarter" idx="12" hasCustomPrompt="1"/>
          </p:nvPr>
        </p:nvSpPr>
        <p:spPr>
          <a:xfrm>
            <a:off x="244235" y="255294"/>
            <a:ext cx="6827090" cy="3962430"/>
          </a:xfrm>
        </p:spPr>
        <p:txBody>
          <a:bodyPr/>
          <a:lstStyle>
            <a:lvl1pPr marL="342850" indent="-342850">
              <a:buFont typeface="Arial" panose="020B0604020202020204" pitchFamily="34" charset="0"/>
              <a:buChar char="̶"/>
              <a:defRPr sz="2400" b="1" baseline="0"/>
            </a:lvl1pPr>
            <a:lvl2pPr>
              <a:defRPr sz="1800" b="1"/>
            </a:lvl2pPr>
            <a:lvl3pPr>
              <a:defRPr sz="1800" b="1"/>
            </a:lvl3pPr>
            <a:lvl4pPr>
              <a:defRPr sz="1800" b="1"/>
            </a:lvl4pPr>
            <a:lvl5pPr marL="1214493" indent="0">
              <a:buNone/>
              <a:defRPr sz="3600" b="1"/>
            </a:lvl5pPr>
          </a:lstStyle>
          <a:p>
            <a:r>
              <a:rPr lang="en-US" dirty="0" smtClean="0"/>
              <a:t>This slide can help you create an at a glance slide that can be a summary of your complete presentation. It is equivalent to the table of contents. Make sure you stay clear and short and use from 2 to 7 points.</a:t>
            </a:r>
          </a:p>
        </p:txBody>
      </p:sp>
    </p:spTree>
    <p:extLst>
      <p:ext uri="{BB962C8B-B14F-4D97-AF65-F5344CB8AC3E}">
        <p14:creationId xmlns:p14="http://schemas.microsoft.com/office/powerpoint/2010/main" val="23432158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solidFill>
                  <a:srgbClr val="766C62"/>
                </a:solidFill>
              </a:rPr>
              <a:t>SWIFT Webinar: [insert webinar name]</a:t>
            </a:r>
            <a:endParaRPr lang="en-GB">
              <a:solidFill>
                <a:srgbClr val="766C62"/>
              </a:solidFill>
            </a:endParaRPr>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F17889F7-7963-4A16-ADF8-FEE4D97DC541}" type="slidenum">
              <a:rPr lang="en-GB" smtClean="0">
                <a:solidFill>
                  <a:srgbClr val="766C62"/>
                </a:solidFill>
              </a:rPr>
              <a:pPr/>
              <a:t>‹#›</a:t>
            </a:fld>
            <a:endParaRPr lang="en-GB">
              <a:solidFill>
                <a:srgbClr val="766C62"/>
              </a:solidFill>
            </a:endParaRPr>
          </a:p>
        </p:txBody>
      </p:sp>
      <p:sp>
        <p:nvSpPr>
          <p:cNvPr id="9"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Tree>
    <p:extLst>
      <p:ext uri="{BB962C8B-B14F-4D97-AF65-F5344CB8AC3E}">
        <p14:creationId xmlns:p14="http://schemas.microsoft.com/office/powerpoint/2010/main" val="31620313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solidFill>
                  <a:srgbClr val="766C62"/>
                </a:solidFill>
              </a:rPr>
              <a:t>SWIFT Webinar: [insert webinar name]</a:t>
            </a:r>
            <a:endParaRPr lang="en-GB">
              <a:solidFill>
                <a:srgbClr val="766C62"/>
              </a:solidFill>
            </a:endParaRPr>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F17889F7-7963-4A16-ADF8-FEE4D97DC541}" type="slidenum">
              <a:rPr lang="en-GB" smtClean="0">
                <a:solidFill>
                  <a:srgbClr val="766C62"/>
                </a:solidFill>
              </a:rPr>
              <a:pPr/>
              <a:t>‹#›</a:t>
            </a:fld>
            <a:endParaRPr lang="en-GB">
              <a:solidFill>
                <a:srgbClr val="766C62"/>
              </a:solidFill>
            </a:endParaRPr>
          </a:p>
        </p:txBody>
      </p:sp>
    </p:spTree>
    <p:extLst>
      <p:ext uri="{BB962C8B-B14F-4D97-AF65-F5344CB8AC3E}">
        <p14:creationId xmlns:p14="http://schemas.microsoft.com/office/powerpoint/2010/main" val="362116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a:xfrm>
            <a:off x="557288" y="4733207"/>
            <a:ext cx="4807185" cy="193486"/>
          </a:xfrm>
        </p:spPr>
        <p:txBody>
          <a:bodyPr/>
          <a:lstStyle/>
          <a:p>
            <a:r>
              <a:rPr lang="de-DE" smtClean="0">
                <a:solidFill>
                  <a:srgbClr val="766C62"/>
                </a:solidFill>
              </a:rPr>
              <a:t>SWIFT Webinar: [insert webinar name]</a:t>
            </a:r>
            <a:endParaRPr lang="en-GB">
              <a:solidFill>
                <a:srgbClr val="766C62"/>
              </a:solidFill>
            </a:endParaRPr>
          </a:p>
        </p:txBody>
      </p:sp>
      <p:sp>
        <p:nvSpPr>
          <p:cNvPr id="14" name="Slide Number Placeholder 4"/>
          <p:cNvSpPr>
            <a:spLocks noGrp="1"/>
          </p:cNvSpPr>
          <p:nvPr>
            <p:ph type="sldNum" sz="quarter" idx="11"/>
          </p:nvPr>
        </p:nvSpPr>
        <p:spPr>
          <a:xfrm>
            <a:off x="8315982" y="4733207"/>
            <a:ext cx="645079" cy="193486"/>
          </a:xfrm>
        </p:spPr>
        <p:txBody>
          <a:bodyPr/>
          <a:lstStyle>
            <a:lvl1pPr algn="r">
              <a:defRPr/>
            </a:lvl1pPr>
          </a:lstStyle>
          <a:p>
            <a:fld id="{F17889F7-7963-4A16-ADF8-FEE4D97DC541}" type="slidenum">
              <a:rPr lang="en-GB" smtClean="0">
                <a:solidFill>
                  <a:srgbClr val="766C62"/>
                </a:solidFill>
              </a:rPr>
              <a:pPr/>
              <a:t>‹#›</a:t>
            </a:fld>
            <a:endParaRPr lang="en-GB">
              <a:solidFill>
                <a:srgbClr val="766C62"/>
              </a:solidFill>
            </a:endParaRPr>
          </a:p>
        </p:txBody>
      </p:sp>
      <p:sp>
        <p:nvSpPr>
          <p:cNvPr id="9"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lvl1pPr>
              <a:defRPr sz="1500"/>
            </a:lvl1pPr>
          </a:lstStyle>
          <a:p>
            <a:r>
              <a:rPr lang="en-US" kern="0" dirty="0" smtClean="0"/>
              <a:t>Your title – keep it short, size can vary between 14pt and 24pt</a:t>
            </a:r>
            <a:endParaRPr lang="en-GB" kern="0" dirty="0" smtClean="0"/>
          </a:p>
        </p:txBody>
      </p:sp>
      <p:sp>
        <p:nvSpPr>
          <p:cNvPr id="12" name="Text Placeholder 2"/>
          <p:cNvSpPr>
            <a:spLocks noGrp="1"/>
          </p:cNvSpPr>
          <p:nvPr>
            <p:ph type="body" sz="quarter" idx="12" hasCustomPrompt="1"/>
          </p:nvPr>
        </p:nvSpPr>
        <p:spPr>
          <a:xfrm>
            <a:off x="243253" y="865228"/>
            <a:ext cx="7315749" cy="3534938"/>
          </a:xfrm>
        </p:spPr>
        <p:txBody>
          <a:bodyPr/>
          <a:lstStyle>
            <a:lvl1pPr>
              <a:defRPr sz="2700"/>
            </a:lvl1pPr>
          </a:lstStyle>
          <a:p>
            <a:pPr lvl="0"/>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a:t>
            </a:r>
          </a:p>
        </p:txBody>
      </p:sp>
    </p:spTree>
    <p:extLst>
      <p:ext uri="{BB962C8B-B14F-4D97-AF65-F5344CB8AC3E}">
        <p14:creationId xmlns:p14="http://schemas.microsoft.com/office/powerpoint/2010/main" val="3925446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a:xfrm>
            <a:off x="557288" y="4733207"/>
            <a:ext cx="4807185" cy="193486"/>
          </a:xfrm>
        </p:spPr>
        <p:txBody>
          <a:bodyPr/>
          <a:lstStyle/>
          <a:p>
            <a:r>
              <a:rPr lang="de-DE" smtClean="0">
                <a:solidFill>
                  <a:srgbClr val="766C62"/>
                </a:solidFill>
              </a:rPr>
              <a:t>SWIFT Webinar: [insert webinar name]</a:t>
            </a:r>
            <a:endParaRPr lang="en-GB">
              <a:solidFill>
                <a:srgbClr val="766C62"/>
              </a:solidFill>
            </a:endParaRPr>
          </a:p>
        </p:txBody>
      </p:sp>
      <p:sp>
        <p:nvSpPr>
          <p:cNvPr id="14" name="Slide Number Placeholder 4"/>
          <p:cNvSpPr>
            <a:spLocks noGrp="1"/>
          </p:cNvSpPr>
          <p:nvPr>
            <p:ph type="sldNum" sz="quarter" idx="11"/>
          </p:nvPr>
        </p:nvSpPr>
        <p:spPr>
          <a:xfrm>
            <a:off x="8315982" y="4733207"/>
            <a:ext cx="645079" cy="193486"/>
          </a:xfrm>
        </p:spPr>
        <p:txBody>
          <a:bodyPr/>
          <a:lstStyle>
            <a:lvl1pPr algn="r">
              <a:defRPr/>
            </a:lvl1pPr>
          </a:lstStyle>
          <a:p>
            <a:fld id="{F17889F7-7963-4A16-ADF8-FEE4D97DC541}" type="slidenum">
              <a:rPr lang="en-GB" smtClean="0">
                <a:solidFill>
                  <a:srgbClr val="766C62"/>
                </a:solidFill>
              </a:rPr>
              <a:pPr/>
              <a:t>‹#›</a:t>
            </a:fld>
            <a:endParaRPr lang="en-GB">
              <a:solidFill>
                <a:srgbClr val="766C62"/>
              </a:solidFill>
            </a:endParaRPr>
          </a:p>
        </p:txBody>
      </p:sp>
      <p:sp>
        <p:nvSpPr>
          <p:cNvPr id="5" name="Text Placeholder 4"/>
          <p:cNvSpPr>
            <a:spLocks noGrp="1"/>
          </p:cNvSpPr>
          <p:nvPr>
            <p:ph type="body" sz="quarter" idx="12" hasCustomPrompt="1"/>
          </p:nvPr>
        </p:nvSpPr>
        <p:spPr>
          <a:xfrm>
            <a:off x="557284" y="438030"/>
            <a:ext cx="6827090" cy="3352664"/>
          </a:xfrm>
        </p:spPr>
        <p:txBody>
          <a:bodyPr/>
          <a:lstStyle>
            <a:lvl1pPr>
              <a:defRPr sz="3000" b="0">
                <a:latin typeface="+mj-lt"/>
              </a:defRPr>
            </a:lvl1pPr>
            <a:lvl2pPr>
              <a:defRPr sz="3400" b="1"/>
            </a:lvl2pPr>
            <a:lvl3pPr>
              <a:defRPr sz="3400" b="1"/>
            </a:lvl3pPr>
            <a:lvl4pPr>
              <a:defRPr sz="3400" b="1"/>
            </a:lvl4pPr>
            <a:lvl5pPr>
              <a:defRPr sz="3000" b="1"/>
            </a:lvl5pPr>
          </a:lstStyle>
          <a:p>
            <a:pPr lvl="0"/>
            <a:r>
              <a:rPr lang="en-US" dirty="0" smtClean="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557284" y="3912715"/>
            <a:ext cx="6828434" cy="425938"/>
          </a:xfrm>
        </p:spPr>
        <p:txBody>
          <a:bodyPr/>
          <a:lstStyle>
            <a:lvl1pPr marL="241866" indent="-241866">
              <a:buFont typeface="Arial" panose="020B0604020202020204" pitchFamily="34" charset="0"/>
              <a:buChar char="̶"/>
              <a:defRPr b="0"/>
            </a:lvl1pPr>
          </a:lstStyle>
          <a:p>
            <a:pPr lvl="0"/>
            <a:r>
              <a:rPr lang="en-US" dirty="0" smtClean="0"/>
              <a:t>Isaac Asimov</a:t>
            </a:r>
            <a:endParaRPr lang="en-GB" dirty="0"/>
          </a:p>
        </p:txBody>
      </p:sp>
    </p:spTree>
    <p:extLst>
      <p:ext uri="{BB962C8B-B14F-4D97-AF65-F5344CB8AC3E}">
        <p14:creationId xmlns:p14="http://schemas.microsoft.com/office/powerpoint/2010/main" val="4029944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solidFill>
                  <a:srgbClr val="766C62"/>
                </a:solidFill>
              </a:rPr>
              <a:t>SWIFT Webinar: [insert webinar name]</a:t>
            </a:r>
            <a:endParaRPr lang="en-GB">
              <a:solidFill>
                <a:srgbClr val="766C62"/>
              </a:solidFill>
            </a:endParaRPr>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F17889F7-7963-4A16-ADF8-FEE4D97DC541}" type="slidenum">
              <a:rPr lang="en-GB" smtClean="0">
                <a:solidFill>
                  <a:srgbClr val="766C62"/>
                </a:solidFill>
              </a:rPr>
              <a:pPr/>
              <a:t>‹#›</a:t>
            </a:fld>
            <a:endParaRPr lang="en-GB">
              <a:solidFill>
                <a:srgbClr val="766C62"/>
              </a:solidFill>
            </a:endParaRPr>
          </a:p>
        </p:txBody>
      </p:sp>
      <p:sp>
        <p:nvSpPr>
          <p:cNvPr id="10" name="Text Placeholder 2"/>
          <p:cNvSpPr>
            <a:spLocks noGrp="1"/>
          </p:cNvSpPr>
          <p:nvPr>
            <p:ph type="body" idx="12" hasCustomPrompt="1"/>
          </p:nvPr>
        </p:nvSpPr>
        <p:spPr>
          <a:xfrm>
            <a:off x="243249" y="865228"/>
            <a:ext cx="3472418" cy="3413044"/>
          </a:xfrm>
          <a:prstGeom prst="rect">
            <a:avLst/>
          </a:prstGeom>
        </p:spPr>
        <p:txBody>
          <a:bodyPr anchor="t" anchorCtr="0"/>
          <a:lstStyle>
            <a:lvl1pPr marL="0" indent="0">
              <a:buFont typeface="Arial" panose="020B0604020202020204" pitchFamily="34" charset="0"/>
              <a:buNone/>
              <a:defRPr sz="1200" b="0" baseline="0"/>
            </a:lvl1pPr>
            <a:lvl2pPr marL="628852" indent="-241866">
              <a:buFont typeface="Arial" panose="020B0604020202020204" pitchFamily="34" charset="0"/>
              <a:buChar char="•"/>
              <a:defRPr sz="1200"/>
            </a:lvl2pPr>
            <a:lvl3pPr marL="1015837" indent="-241866">
              <a:buFont typeface="Courier New" panose="02070309020205020404" pitchFamily="49" charset="0"/>
              <a:buChar char="o"/>
              <a:defRPr sz="1200" baseline="0"/>
            </a:lvl3pPr>
            <a:lvl4pPr marL="1160957" indent="0">
              <a:buFont typeface="+mj-lt"/>
              <a:buNone/>
              <a:defRPr sz="1200"/>
            </a:lvl4pPr>
            <a:lvl5pPr marL="1547941" indent="0">
              <a:buFont typeface="Wingdings" panose="05000000000000000000" pitchFamily="2" charset="2"/>
              <a:buNone/>
              <a:defRPr sz="1200"/>
            </a:lvl5pPr>
            <a:lvl6pPr marL="1934927" indent="0">
              <a:buNone/>
              <a:defRPr sz="1200"/>
            </a:lvl6pPr>
            <a:lvl7pPr marL="2321913" indent="0">
              <a:buNone/>
              <a:defRPr sz="1200"/>
            </a:lvl7pPr>
            <a:lvl8pPr marL="2708899" indent="0">
              <a:buNone/>
              <a:defRPr sz="1200"/>
            </a:lvl8pPr>
            <a:lvl9pPr marL="3095883" indent="0">
              <a:buNone/>
              <a:defRPr sz="12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11" name="Text Placeholder 2"/>
          <p:cNvSpPr>
            <a:spLocks noGrp="1"/>
          </p:cNvSpPr>
          <p:nvPr>
            <p:ph type="body" idx="13" hasCustomPrompt="1"/>
          </p:nvPr>
        </p:nvSpPr>
        <p:spPr>
          <a:xfrm>
            <a:off x="4052706" y="865228"/>
            <a:ext cx="3475323" cy="3413044"/>
          </a:xfrm>
          <a:prstGeom prst="rect">
            <a:avLst/>
          </a:prstGeom>
        </p:spPr>
        <p:txBody>
          <a:bodyPr anchor="t" anchorCtr="0"/>
          <a:lstStyle>
            <a:lvl1pPr marL="0" indent="0">
              <a:buFont typeface="Arial" panose="020B0604020202020204" pitchFamily="34" charset="0"/>
              <a:buNone/>
              <a:defRPr sz="1200" b="0" baseline="0"/>
            </a:lvl1pPr>
            <a:lvl2pPr marL="628852" indent="-241866">
              <a:buFont typeface="Arial" panose="020B0604020202020204" pitchFamily="34" charset="0"/>
              <a:buChar char="•"/>
              <a:defRPr sz="1200"/>
            </a:lvl2pPr>
            <a:lvl3pPr marL="1015837" indent="-241866">
              <a:buFont typeface="Courier New" panose="02070309020205020404" pitchFamily="49" charset="0"/>
              <a:buChar char="o"/>
              <a:defRPr sz="1200" baseline="0"/>
            </a:lvl3pPr>
            <a:lvl4pPr marL="1160957" indent="0">
              <a:buFont typeface="+mj-lt"/>
              <a:buNone/>
              <a:defRPr sz="1200"/>
            </a:lvl4pPr>
            <a:lvl5pPr marL="1547941" indent="0">
              <a:buFont typeface="Wingdings" panose="05000000000000000000" pitchFamily="2" charset="2"/>
              <a:buNone/>
              <a:defRPr sz="1200"/>
            </a:lvl5pPr>
            <a:lvl6pPr marL="1934927" indent="0">
              <a:buNone/>
              <a:defRPr sz="1200"/>
            </a:lvl6pPr>
            <a:lvl7pPr marL="2321913" indent="0">
              <a:buNone/>
              <a:defRPr sz="1200"/>
            </a:lvl7pPr>
            <a:lvl8pPr marL="2708899" indent="0">
              <a:buNone/>
              <a:defRPr sz="1200"/>
            </a:lvl8pPr>
            <a:lvl9pPr marL="3095883" indent="0">
              <a:buNone/>
              <a:defRPr sz="12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12"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Tree>
    <p:extLst>
      <p:ext uri="{BB962C8B-B14F-4D97-AF65-F5344CB8AC3E}">
        <p14:creationId xmlns:p14="http://schemas.microsoft.com/office/powerpoint/2010/main" val="587279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solidFill>
                  <a:srgbClr val="766C62"/>
                </a:solidFill>
              </a:rPr>
              <a:t>SWIFT Webinar: [insert webinar name]</a:t>
            </a:r>
            <a:endParaRPr lang="en-GB">
              <a:solidFill>
                <a:srgbClr val="766C62"/>
              </a:solidFill>
            </a:endParaRPr>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F17889F7-7963-4A16-ADF8-FEE4D97DC541}" type="slidenum">
              <a:rPr lang="en-GB" smtClean="0">
                <a:solidFill>
                  <a:srgbClr val="766C62"/>
                </a:solidFill>
              </a:rPr>
              <a:pPr/>
              <a:t>‹#›</a:t>
            </a:fld>
            <a:endParaRPr lang="en-GB">
              <a:solidFill>
                <a:srgbClr val="766C62"/>
              </a:solidFill>
            </a:endParaRPr>
          </a:p>
        </p:txBody>
      </p:sp>
      <p:sp>
        <p:nvSpPr>
          <p:cNvPr id="7" name="Text Placeholder 2"/>
          <p:cNvSpPr>
            <a:spLocks noGrp="1"/>
          </p:cNvSpPr>
          <p:nvPr>
            <p:ph type="body" idx="12" hasCustomPrompt="1"/>
          </p:nvPr>
        </p:nvSpPr>
        <p:spPr>
          <a:xfrm>
            <a:off x="240569" y="865228"/>
            <a:ext cx="2621895" cy="3413044"/>
          </a:xfrm>
          <a:prstGeom prst="rect">
            <a:avLst/>
          </a:prstGeom>
        </p:spPr>
        <p:txBody>
          <a:bodyPr anchor="t" anchorCtr="0"/>
          <a:lstStyle>
            <a:lvl1pPr marL="0" indent="0">
              <a:buFont typeface="Arial" panose="020B0604020202020204" pitchFamily="34" charset="0"/>
              <a:buNone/>
              <a:defRPr sz="1200" b="0" baseline="0"/>
            </a:lvl1pPr>
            <a:lvl2pPr marL="628852" indent="-241866">
              <a:buFont typeface="Arial" panose="020B0604020202020204" pitchFamily="34" charset="0"/>
              <a:buChar char="•"/>
              <a:defRPr sz="1200"/>
            </a:lvl2pPr>
            <a:lvl3pPr marL="1015837" indent="-241866">
              <a:buFont typeface="Courier New" panose="02070309020205020404" pitchFamily="49" charset="0"/>
              <a:buChar char="o"/>
              <a:defRPr sz="1200" baseline="0"/>
            </a:lvl3pPr>
            <a:lvl4pPr marL="1160957" indent="0">
              <a:buFont typeface="+mj-lt"/>
              <a:buNone/>
              <a:defRPr sz="1200"/>
            </a:lvl4pPr>
            <a:lvl5pPr marL="1547941" indent="0">
              <a:buFont typeface="Wingdings" panose="05000000000000000000" pitchFamily="2" charset="2"/>
              <a:buNone/>
              <a:defRPr sz="1200"/>
            </a:lvl5pPr>
            <a:lvl6pPr marL="1934927" indent="0">
              <a:buNone/>
              <a:defRPr sz="1200"/>
            </a:lvl6pPr>
            <a:lvl7pPr marL="2321913" indent="0">
              <a:buNone/>
              <a:defRPr sz="1200"/>
            </a:lvl7pPr>
            <a:lvl8pPr marL="2708899" indent="0">
              <a:buNone/>
              <a:defRPr sz="1200"/>
            </a:lvl8pPr>
            <a:lvl9pPr marL="3095883" indent="0">
              <a:buNone/>
              <a:defRPr sz="12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8" name="Text Placeholder 2"/>
          <p:cNvSpPr>
            <a:spLocks noGrp="1"/>
          </p:cNvSpPr>
          <p:nvPr>
            <p:ph type="body" idx="13" hasCustomPrompt="1"/>
          </p:nvPr>
        </p:nvSpPr>
        <p:spPr>
          <a:xfrm>
            <a:off x="3230902" y="865228"/>
            <a:ext cx="2621895" cy="3413044"/>
          </a:xfrm>
          <a:prstGeom prst="rect">
            <a:avLst/>
          </a:prstGeom>
        </p:spPr>
        <p:txBody>
          <a:bodyPr anchor="t" anchorCtr="0"/>
          <a:lstStyle>
            <a:lvl1pPr marL="0" indent="0">
              <a:buFont typeface="Arial" panose="020B0604020202020204" pitchFamily="34" charset="0"/>
              <a:buNone/>
              <a:defRPr sz="1200" b="0" baseline="0"/>
            </a:lvl1pPr>
            <a:lvl2pPr marL="628852" indent="-241866">
              <a:buFont typeface="Arial" panose="020B0604020202020204" pitchFamily="34" charset="0"/>
              <a:buChar char="•"/>
              <a:defRPr sz="1200"/>
            </a:lvl2pPr>
            <a:lvl3pPr marL="1015837" indent="-241866">
              <a:buFont typeface="Courier New" panose="02070309020205020404" pitchFamily="49" charset="0"/>
              <a:buChar char="o"/>
              <a:defRPr sz="1200" baseline="0"/>
            </a:lvl3pPr>
            <a:lvl4pPr marL="1160957" indent="0">
              <a:buFont typeface="+mj-lt"/>
              <a:buNone/>
              <a:defRPr sz="1200"/>
            </a:lvl4pPr>
            <a:lvl5pPr marL="1547941" indent="0">
              <a:buFont typeface="Wingdings" panose="05000000000000000000" pitchFamily="2" charset="2"/>
              <a:buNone/>
              <a:defRPr sz="1200"/>
            </a:lvl5pPr>
            <a:lvl6pPr marL="1934927" indent="0">
              <a:buNone/>
              <a:defRPr sz="1200"/>
            </a:lvl6pPr>
            <a:lvl7pPr marL="2321913" indent="0">
              <a:buNone/>
              <a:defRPr sz="1200"/>
            </a:lvl7pPr>
            <a:lvl8pPr marL="2708899" indent="0">
              <a:buNone/>
              <a:defRPr sz="1200"/>
            </a:lvl8pPr>
            <a:lvl9pPr marL="3095883" indent="0">
              <a:buNone/>
              <a:defRPr sz="12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9" name="Text Placeholder 2"/>
          <p:cNvSpPr>
            <a:spLocks noGrp="1"/>
          </p:cNvSpPr>
          <p:nvPr>
            <p:ph type="body" idx="14" hasCustomPrompt="1"/>
          </p:nvPr>
        </p:nvSpPr>
        <p:spPr>
          <a:xfrm>
            <a:off x="6264371" y="865228"/>
            <a:ext cx="2621244" cy="3413044"/>
          </a:xfrm>
          <a:prstGeom prst="rect">
            <a:avLst/>
          </a:prstGeom>
        </p:spPr>
        <p:txBody>
          <a:bodyPr anchor="t" anchorCtr="0"/>
          <a:lstStyle>
            <a:lvl1pPr marL="0" indent="0">
              <a:buFont typeface="Arial" panose="020B0604020202020204" pitchFamily="34" charset="0"/>
              <a:buNone/>
              <a:defRPr sz="1200" b="0" baseline="0"/>
            </a:lvl1pPr>
            <a:lvl2pPr marL="628852" indent="-241866">
              <a:buFont typeface="Arial" panose="020B0604020202020204" pitchFamily="34" charset="0"/>
              <a:buChar char="•"/>
              <a:defRPr sz="1200"/>
            </a:lvl2pPr>
            <a:lvl3pPr marL="1015837" indent="-241866">
              <a:buFont typeface="Courier New" panose="02070309020205020404" pitchFamily="49" charset="0"/>
              <a:buChar char="o"/>
              <a:defRPr sz="1200" baseline="0"/>
            </a:lvl3pPr>
            <a:lvl4pPr marL="1160957" indent="0">
              <a:buFont typeface="+mj-lt"/>
              <a:buNone/>
              <a:defRPr sz="1200"/>
            </a:lvl4pPr>
            <a:lvl5pPr marL="1547941" indent="0">
              <a:buFont typeface="Wingdings" panose="05000000000000000000" pitchFamily="2" charset="2"/>
              <a:buNone/>
              <a:defRPr sz="1200"/>
            </a:lvl5pPr>
            <a:lvl6pPr marL="1934927" indent="0">
              <a:buNone/>
              <a:defRPr sz="1200"/>
            </a:lvl6pPr>
            <a:lvl7pPr marL="2321913" indent="0">
              <a:buNone/>
              <a:defRPr sz="1200"/>
            </a:lvl7pPr>
            <a:lvl8pPr marL="2708899" indent="0">
              <a:buNone/>
              <a:defRPr sz="1200"/>
            </a:lvl8pPr>
            <a:lvl9pPr marL="3095883" indent="0">
              <a:buNone/>
              <a:defRPr sz="12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12" name="Rectangle 34"/>
          <p:cNvSpPr>
            <a:spLocks noGrp="1" noChangeArrowheads="1"/>
          </p:cNvSpPr>
          <p:nvPr>
            <p:ph type="title" hasCustomPrompt="1"/>
          </p:nvPr>
        </p:nvSpPr>
        <p:spPr bwMode="auto">
          <a:xfrm>
            <a:off x="243249" y="255756"/>
            <a:ext cx="7284776" cy="392556"/>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Tree>
    <p:extLst>
      <p:ext uri="{BB962C8B-B14F-4D97-AF65-F5344CB8AC3E}">
        <p14:creationId xmlns:p14="http://schemas.microsoft.com/office/powerpoint/2010/main" val="28826118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solidFill>
                  <a:srgbClr val="766C62"/>
                </a:solidFill>
              </a:rPr>
              <a:t>SWIFT Webinar: [insert webinar name]</a:t>
            </a:r>
            <a:endParaRPr lang="en-GB">
              <a:solidFill>
                <a:srgbClr val="766C62"/>
              </a:solidFill>
            </a:endParaRPr>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F17889F7-7963-4A16-ADF8-FEE4D97DC541}" type="slidenum">
              <a:rPr lang="en-GB" smtClean="0">
                <a:solidFill>
                  <a:srgbClr val="766C62"/>
                </a:solidFill>
              </a:rPr>
              <a:pPr/>
              <a:t>‹#›</a:t>
            </a:fld>
            <a:endParaRPr lang="en-GB">
              <a:solidFill>
                <a:srgbClr val="766C62"/>
              </a:solidFill>
            </a:endParaRPr>
          </a:p>
        </p:txBody>
      </p:sp>
      <p:sp>
        <p:nvSpPr>
          <p:cNvPr id="8" name="Text Placeholder 2"/>
          <p:cNvSpPr>
            <a:spLocks noGrp="1"/>
          </p:cNvSpPr>
          <p:nvPr>
            <p:ph type="body" idx="13" hasCustomPrompt="1"/>
          </p:nvPr>
        </p:nvSpPr>
        <p:spPr>
          <a:xfrm>
            <a:off x="2461797" y="865228"/>
            <a:ext cx="2072611" cy="3413044"/>
          </a:xfrm>
          <a:prstGeom prst="rect">
            <a:avLst/>
          </a:prstGeom>
        </p:spPr>
        <p:txBody>
          <a:bodyPr anchor="t" anchorCtr="0"/>
          <a:lstStyle>
            <a:lvl1pPr marL="0" indent="0">
              <a:buFont typeface="Arial" panose="020B0604020202020204" pitchFamily="34" charset="0"/>
              <a:buNone/>
              <a:defRPr sz="1200" b="0" baseline="0"/>
            </a:lvl1pPr>
            <a:lvl2pPr marL="628852" indent="-241866">
              <a:buFont typeface="Arial" panose="020B0604020202020204" pitchFamily="34" charset="0"/>
              <a:buChar char="•"/>
              <a:defRPr sz="1200"/>
            </a:lvl2pPr>
            <a:lvl3pPr marL="1015837" indent="-241866">
              <a:buFont typeface="Courier New" panose="02070309020205020404" pitchFamily="49" charset="0"/>
              <a:buChar char="o"/>
              <a:defRPr sz="1200" baseline="0"/>
            </a:lvl3pPr>
            <a:lvl4pPr marL="1160957" indent="0">
              <a:buFont typeface="+mj-lt"/>
              <a:buNone/>
              <a:defRPr sz="1200"/>
            </a:lvl4pPr>
            <a:lvl5pPr marL="1547941" indent="0">
              <a:buFont typeface="Wingdings" panose="05000000000000000000" pitchFamily="2" charset="2"/>
              <a:buNone/>
              <a:defRPr sz="1200"/>
            </a:lvl5pPr>
            <a:lvl6pPr marL="1934927" indent="0">
              <a:buNone/>
              <a:defRPr sz="1200"/>
            </a:lvl6pPr>
            <a:lvl7pPr marL="2321913" indent="0">
              <a:buNone/>
              <a:defRPr sz="1200"/>
            </a:lvl7pPr>
            <a:lvl8pPr marL="2708899" indent="0">
              <a:buNone/>
              <a:defRPr sz="1200"/>
            </a:lvl8pPr>
            <a:lvl9pPr marL="3095883" indent="0">
              <a:buNone/>
              <a:defRPr sz="1200"/>
            </a:lvl9pPr>
          </a:lstStyle>
          <a:p>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This activity involves the secure exchange of proprietary data while ensuring its confidentiality and integrity. </a:t>
            </a:r>
            <a:endParaRPr lang="en-GB" dirty="0" smtClean="0"/>
          </a:p>
          <a:p>
            <a:endParaRPr lang="en-GB" dirty="0"/>
          </a:p>
        </p:txBody>
      </p:sp>
      <p:sp>
        <p:nvSpPr>
          <p:cNvPr id="9" name="Text Placeholder 2"/>
          <p:cNvSpPr>
            <a:spLocks noGrp="1"/>
          </p:cNvSpPr>
          <p:nvPr>
            <p:ph type="body" idx="14" hasCustomPrompt="1"/>
          </p:nvPr>
        </p:nvSpPr>
        <p:spPr>
          <a:xfrm>
            <a:off x="4679693" y="865228"/>
            <a:ext cx="2037889" cy="3413044"/>
          </a:xfrm>
          <a:prstGeom prst="rect">
            <a:avLst/>
          </a:prstGeom>
        </p:spPr>
        <p:txBody>
          <a:bodyPr anchor="t" anchorCtr="0"/>
          <a:lstStyle>
            <a:lvl1pPr marL="0" indent="0">
              <a:buFont typeface="Arial" panose="020B0604020202020204" pitchFamily="34" charset="0"/>
              <a:buNone/>
              <a:defRPr sz="1200" b="0" baseline="0"/>
            </a:lvl1pPr>
            <a:lvl2pPr marL="628852" indent="-241866">
              <a:buFont typeface="Arial" panose="020B0604020202020204" pitchFamily="34" charset="0"/>
              <a:buChar char="•"/>
              <a:defRPr sz="1200"/>
            </a:lvl2pPr>
            <a:lvl3pPr marL="1015837" indent="-241866">
              <a:buFont typeface="Courier New" panose="02070309020205020404" pitchFamily="49" charset="0"/>
              <a:buChar char="o"/>
              <a:defRPr sz="1200" baseline="0"/>
            </a:lvl3pPr>
            <a:lvl4pPr marL="1160957" indent="0">
              <a:buFont typeface="+mj-lt"/>
              <a:buNone/>
              <a:defRPr sz="1200"/>
            </a:lvl4pPr>
            <a:lvl5pPr marL="1547941" indent="0">
              <a:buFont typeface="Wingdings" panose="05000000000000000000" pitchFamily="2" charset="2"/>
              <a:buNone/>
              <a:defRPr sz="1200"/>
            </a:lvl5pPr>
            <a:lvl6pPr marL="1934927" indent="0">
              <a:buNone/>
              <a:defRPr sz="1200"/>
            </a:lvl6pPr>
            <a:lvl7pPr marL="2321913" indent="0">
              <a:buNone/>
              <a:defRPr sz="1200"/>
            </a:lvl7pPr>
            <a:lvl8pPr marL="2708899" indent="0">
              <a:buNone/>
              <a:defRPr sz="1200"/>
            </a:lvl8pPr>
            <a:lvl9pPr marL="3095883" indent="0">
              <a:buNone/>
              <a:defRPr sz="1200"/>
            </a:lvl9pPr>
          </a:lstStyle>
          <a:p>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This activity involves the secure exchange of proprietary data while ensuring its confidentiality and integrity. </a:t>
            </a:r>
            <a:endParaRPr lang="en-GB" dirty="0" smtClean="0"/>
          </a:p>
          <a:p>
            <a:endParaRPr lang="en-GB" dirty="0"/>
          </a:p>
        </p:txBody>
      </p:sp>
      <p:sp>
        <p:nvSpPr>
          <p:cNvPr id="12"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
        <p:nvSpPr>
          <p:cNvPr id="10" name="Text Placeholder 2"/>
          <p:cNvSpPr>
            <a:spLocks noGrp="1"/>
          </p:cNvSpPr>
          <p:nvPr>
            <p:ph type="body" idx="15" hasCustomPrompt="1"/>
          </p:nvPr>
        </p:nvSpPr>
        <p:spPr>
          <a:xfrm>
            <a:off x="6862865" y="865228"/>
            <a:ext cx="2037889" cy="3413044"/>
          </a:xfrm>
          <a:prstGeom prst="rect">
            <a:avLst/>
          </a:prstGeom>
        </p:spPr>
        <p:txBody>
          <a:bodyPr anchor="t" anchorCtr="0"/>
          <a:lstStyle>
            <a:lvl1pPr marL="0" indent="0">
              <a:buFont typeface="Arial" panose="020B0604020202020204" pitchFamily="34" charset="0"/>
              <a:buNone/>
              <a:defRPr sz="1200" b="0" baseline="0"/>
            </a:lvl1pPr>
            <a:lvl2pPr marL="628852" indent="-241866">
              <a:buFont typeface="Arial" panose="020B0604020202020204" pitchFamily="34" charset="0"/>
              <a:buChar char="•"/>
              <a:defRPr sz="1200"/>
            </a:lvl2pPr>
            <a:lvl3pPr marL="1015837" indent="-241866">
              <a:buFont typeface="Courier New" panose="02070309020205020404" pitchFamily="49" charset="0"/>
              <a:buChar char="o"/>
              <a:defRPr sz="1200" baseline="0"/>
            </a:lvl3pPr>
            <a:lvl4pPr marL="1160957" indent="0">
              <a:buFont typeface="+mj-lt"/>
              <a:buNone/>
              <a:defRPr sz="1200"/>
            </a:lvl4pPr>
            <a:lvl5pPr marL="1547941" indent="0">
              <a:buFont typeface="Wingdings" panose="05000000000000000000" pitchFamily="2" charset="2"/>
              <a:buNone/>
              <a:defRPr sz="1200"/>
            </a:lvl5pPr>
            <a:lvl6pPr marL="1934927" indent="0">
              <a:buNone/>
              <a:defRPr sz="1200"/>
            </a:lvl6pPr>
            <a:lvl7pPr marL="2321913" indent="0">
              <a:buNone/>
              <a:defRPr sz="1200"/>
            </a:lvl7pPr>
            <a:lvl8pPr marL="2708899" indent="0">
              <a:buNone/>
              <a:defRPr sz="1200"/>
            </a:lvl8pPr>
            <a:lvl9pPr marL="3095883" indent="0">
              <a:buNone/>
              <a:defRPr sz="1200"/>
            </a:lvl9pPr>
          </a:lstStyle>
          <a:p>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This activity involves the secure exchange of proprietary data while ensuring its confidentiality and integrity. </a:t>
            </a:r>
            <a:endParaRPr lang="en-GB" dirty="0" smtClean="0"/>
          </a:p>
          <a:p>
            <a:endParaRPr lang="en-GB" dirty="0"/>
          </a:p>
        </p:txBody>
      </p:sp>
      <p:sp>
        <p:nvSpPr>
          <p:cNvPr id="11" name="Text Placeholder 2"/>
          <p:cNvSpPr>
            <a:spLocks noGrp="1"/>
          </p:cNvSpPr>
          <p:nvPr>
            <p:ph type="body" idx="16" hasCustomPrompt="1"/>
          </p:nvPr>
        </p:nvSpPr>
        <p:spPr>
          <a:xfrm>
            <a:off x="237477" y="865228"/>
            <a:ext cx="2072611" cy="3413044"/>
          </a:xfrm>
          <a:prstGeom prst="rect">
            <a:avLst/>
          </a:prstGeom>
        </p:spPr>
        <p:txBody>
          <a:bodyPr anchor="t" anchorCtr="0"/>
          <a:lstStyle>
            <a:lvl1pPr marL="0" indent="0">
              <a:buFont typeface="Arial" panose="020B0604020202020204" pitchFamily="34" charset="0"/>
              <a:buNone/>
              <a:defRPr sz="1200" b="0" baseline="0"/>
            </a:lvl1pPr>
            <a:lvl2pPr marL="628852" indent="-241866">
              <a:buFont typeface="Arial" panose="020B0604020202020204" pitchFamily="34" charset="0"/>
              <a:buChar char="•"/>
              <a:defRPr sz="1200"/>
            </a:lvl2pPr>
            <a:lvl3pPr marL="1015837" indent="-241866">
              <a:buFont typeface="Courier New" panose="02070309020205020404" pitchFamily="49" charset="0"/>
              <a:buChar char="o"/>
              <a:defRPr sz="1200" baseline="0"/>
            </a:lvl3pPr>
            <a:lvl4pPr marL="1160957" indent="0">
              <a:buFont typeface="+mj-lt"/>
              <a:buNone/>
              <a:defRPr sz="1200"/>
            </a:lvl4pPr>
            <a:lvl5pPr marL="1547941" indent="0">
              <a:buFont typeface="Wingdings" panose="05000000000000000000" pitchFamily="2" charset="2"/>
              <a:buNone/>
              <a:defRPr sz="1200"/>
            </a:lvl5pPr>
            <a:lvl6pPr marL="1934927" indent="0">
              <a:buNone/>
              <a:defRPr sz="1200"/>
            </a:lvl6pPr>
            <a:lvl7pPr marL="2321913" indent="0">
              <a:buNone/>
              <a:defRPr sz="1200"/>
            </a:lvl7pPr>
            <a:lvl8pPr marL="2708899" indent="0">
              <a:buNone/>
              <a:defRPr sz="1200"/>
            </a:lvl8pPr>
            <a:lvl9pPr marL="3095883" indent="0">
              <a:buNone/>
              <a:defRPr sz="1200"/>
            </a:lvl9pPr>
          </a:lstStyle>
          <a:p>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This activity involves the secure exchange of proprietary data while ensuring its confidentiality and integrity. </a:t>
            </a:r>
            <a:endParaRPr lang="en-GB" dirty="0" smtClean="0"/>
          </a:p>
          <a:p>
            <a:endParaRPr lang="en-GB" dirty="0"/>
          </a:p>
        </p:txBody>
      </p:sp>
    </p:spTree>
    <p:extLst>
      <p:ext uri="{BB962C8B-B14F-4D97-AF65-F5344CB8AC3E}">
        <p14:creationId xmlns:p14="http://schemas.microsoft.com/office/powerpoint/2010/main" val="40855418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spTree>
      <p:nvGrpSpPr>
        <p:cNvPr id="1" name=""/>
        <p:cNvGrpSpPr/>
        <p:nvPr/>
      </p:nvGrpSpPr>
      <p:grpSpPr>
        <a:xfrm>
          <a:off x="0" y="0"/>
          <a:ext cx="0" cy="0"/>
          <a:chOff x="0" y="0"/>
          <a:chExt cx="0" cy="0"/>
        </a:xfrm>
      </p:grpSpPr>
      <p:sp>
        <p:nvSpPr>
          <p:cNvPr id="6" name="Rectangle 5"/>
          <p:cNvSpPr/>
          <p:nvPr userDrawn="1"/>
        </p:nvSpPr>
        <p:spPr bwMode="auto">
          <a:xfrm>
            <a:off x="0" y="0"/>
            <a:ext cx="9144000" cy="5143500"/>
          </a:xfrm>
          <a:prstGeom prst="rect">
            <a:avLst/>
          </a:prstGeom>
          <a:solidFill>
            <a:schemeClr val="tx2"/>
          </a:solidFill>
          <a:ln w="9525" cap="flat" cmpd="sng" algn="ctr">
            <a:noFill/>
            <a:prstDash val="solid"/>
            <a:round/>
            <a:headEnd type="none" w="med" len="med"/>
            <a:tailEnd type="none" w="med" len="med"/>
          </a:ln>
          <a:effectLst/>
        </p:spPr>
        <p:txBody>
          <a:bodyPr vert="horz" wrap="square" lIns="77396" tIns="38698" rIns="77396" bIns="38698" numCol="1" rtlCol="0" anchor="t" anchorCtr="0" compatLnSpc="1">
            <a:prstTxWarp prst="textNoShape">
              <a:avLst/>
            </a:prstTxWarp>
          </a:bodyPr>
          <a:lstStyle/>
          <a:p>
            <a:pPr defTabSz="773971" eaLnBrk="0" fontAlgn="base" hangingPunct="0">
              <a:spcBef>
                <a:spcPct val="0"/>
              </a:spcBef>
              <a:spcAft>
                <a:spcPct val="0"/>
              </a:spcAft>
            </a:pPr>
            <a:endParaRPr lang="en-GB" sz="2000" smtClean="0">
              <a:solidFill>
                <a:prstClr val="black"/>
              </a:solidFill>
            </a:endParaRPr>
          </a:p>
        </p:txBody>
      </p:sp>
      <p:sp>
        <p:nvSpPr>
          <p:cNvPr id="4" name="Footer Placeholder 3"/>
          <p:cNvSpPr>
            <a:spLocks noGrp="1"/>
          </p:cNvSpPr>
          <p:nvPr>
            <p:ph type="ftr" sz="quarter" idx="10"/>
          </p:nvPr>
        </p:nvSpPr>
        <p:spPr/>
        <p:txBody>
          <a:bodyPr/>
          <a:lstStyle>
            <a:lvl1pPr>
              <a:defRPr>
                <a:solidFill>
                  <a:schemeClr val="bg1"/>
                </a:solidFill>
              </a:defRPr>
            </a:lvl1pPr>
          </a:lstStyle>
          <a:p>
            <a:r>
              <a:rPr lang="de-DE" smtClean="0">
                <a:solidFill>
                  <a:prstClr val="white"/>
                </a:solidFill>
              </a:rPr>
              <a:t>SWIFT Webinar: [insert webinar name]</a:t>
            </a:r>
            <a:endParaRPr lang="en-GB" dirty="0">
              <a:solidFill>
                <a:prstClr val="white"/>
              </a:solidFill>
            </a:endParaRPr>
          </a:p>
        </p:txBody>
      </p:sp>
      <p:sp>
        <p:nvSpPr>
          <p:cNvPr id="5" name="Slide Number Placeholder 4"/>
          <p:cNvSpPr>
            <a:spLocks noGrp="1"/>
          </p:cNvSpPr>
          <p:nvPr>
            <p:ph type="sldNum" sz="quarter" idx="11"/>
          </p:nvPr>
        </p:nvSpPr>
        <p:spPr>
          <a:xfrm>
            <a:off x="8315982" y="4733207"/>
            <a:ext cx="645079" cy="193486"/>
          </a:xfrm>
        </p:spPr>
        <p:txBody>
          <a:bodyPr/>
          <a:lstStyle>
            <a:lvl1pPr algn="r">
              <a:defRPr>
                <a:solidFill>
                  <a:schemeClr val="bg1"/>
                </a:solidFill>
              </a:defRPr>
            </a:lvl1pPr>
          </a:lstStyle>
          <a:p>
            <a:fld id="{F17889F7-7963-4A16-ADF8-FEE4D97DC541}" type="slidenum">
              <a:rPr lang="en-GB" smtClean="0">
                <a:solidFill>
                  <a:prstClr val="white"/>
                </a:solidFill>
              </a:rPr>
              <a:pPr/>
              <a:t>‹#›</a:t>
            </a:fld>
            <a:endParaRPr lang="en-GB">
              <a:solidFill>
                <a:prstClr val="white"/>
              </a:solidFill>
            </a:endParaRPr>
          </a:p>
        </p:txBody>
      </p:sp>
      <p:sp>
        <p:nvSpPr>
          <p:cNvPr id="7" name="Text Placeholder 4"/>
          <p:cNvSpPr>
            <a:spLocks noGrp="1"/>
          </p:cNvSpPr>
          <p:nvPr>
            <p:ph type="body" sz="quarter" idx="12" hasCustomPrompt="1"/>
          </p:nvPr>
        </p:nvSpPr>
        <p:spPr>
          <a:xfrm>
            <a:off x="236595" y="255294"/>
            <a:ext cx="7322407" cy="3953112"/>
          </a:xfrm>
        </p:spPr>
        <p:txBody>
          <a:bodyPr/>
          <a:lstStyle>
            <a:lvl1pPr>
              <a:defRPr sz="3000" b="1" baseline="0">
                <a:solidFill>
                  <a:schemeClr val="bg1"/>
                </a:solidFill>
              </a:defRPr>
            </a:lvl1pPr>
            <a:lvl2pPr>
              <a:defRPr sz="3400" b="1"/>
            </a:lvl2pPr>
            <a:lvl3pPr>
              <a:defRPr sz="3400" b="1"/>
            </a:lvl3pPr>
            <a:lvl4pPr>
              <a:defRPr sz="3400" b="1"/>
            </a:lvl4pPr>
            <a:lvl5pPr>
              <a:defRPr sz="3000" b="1"/>
            </a:lvl5pPr>
          </a:lstStyle>
          <a:p>
            <a:pPr lvl="0"/>
            <a:r>
              <a:rPr lang="en-US" dirty="0" smtClean="0"/>
              <a:t>You can use it as divider or highlight slide. Make it short, clear and pretty. If used as highlight slide, size of the text should be 35pt. If used as a divider slide, content can be much smaller – 18pt.</a:t>
            </a:r>
          </a:p>
        </p:txBody>
      </p:sp>
      <p:grpSp>
        <p:nvGrpSpPr>
          <p:cNvPr id="8" name="Group 7"/>
          <p:cNvGrpSpPr/>
          <p:nvPr userDrawn="1"/>
        </p:nvGrpSpPr>
        <p:grpSpPr>
          <a:xfrm>
            <a:off x="242474" y="4704906"/>
            <a:ext cx="244117" cy="244501"/>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grpSp>
    </p:spTree>
    <p:extLst>
      <p:ext uri="{BB962C8B-B14F-4D97-AF65-F5344CB8AC3E}">
        <p14:creationId xmlns:p14="http://schemas.microsoft.com/office/powerpoint/2010/main" val="6393920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9144000" cy="5143500"/>
          </a:xfrm>
          <a:prstGeom prst="rect">
            <a:avLst/>
          </a:prstGeom>
          <a:solidFill>
            <a:schemeClr val="accent1"/>
          </a:solidFill>
          <a:ln w="9525" cap="flat" cmpd="sng" algn="ctr">
            <a:noFill/>
            <a:prstDash val="solid"/>
            <a:round/>
            <a:headEnd type="none" w="med" len="med"/>
            <a:tailEnd type="none" w="med" len="med"/>
          </a:ln>
          <a:effectLst/>
        </p:spPr>
        <p:txBody>
          <a:bodyPr vert="horz" wrap="square" lIns="77396" tIns="38698" rIns="77396" bIns="38698" numCol="1" rtlCol="0" anchor="t" anchorCtr="0" compatLnSpc="1">
            <a:prstTxWarp prst="textNoShape">
              <a:avLst/>
            </a:prstTxWarp>
          </a:bodyPr>
          <a:lstStyle/>
          <a:p>
            <a:pPr defTabSz="773971" eaLnBrk="0" fontAlgn="base" hangingPunct="0">
              <a:spcBef>
                <a:spcPct val="0"/>
              </a:spcBef>
              <a:spcAft>
                <a:spcPct val="0"/>
              </a:spcAft>
            </a:pPr>
            <a:endParaRPr lang="en-GB" sz="2000" smtClean="0">
              <a:solidFill>
                <a:prstClr val="black"/>
              </a:solidFill>
            </a:endParaRPr>
          </a:p>
        </p:txBody>
      </p:sp>
      <p:sp>
        <p:nvSpPr>
          <p:cNvPr id="4" name="Footer Placeholder 3"/>
          <p:cNvSpPr>
            <a:spLocks noGrp="1"/>
          </p:cNvSpPr>
          <p:nvPr>
            <p:ph type="ftr" sz="quarter" idx="10"/>
          </p:nvPr>
        </p:nvSpPr>
        <p:spPr/>
        <p:txBody>
          <a:bodyPr/>
          <a:lstStyle>
            <a:lvl1pPr>
              <a:defRPr>
                <a:solidFill>
                  <a:schemeClr val="bg1"/>
                </a:solidFill>
              </a:defRPr>
            </a:lvl1pPr>
          </a:lstStyle>
          <a:p>
            <a:r>
              <a:rPr lang="de-DE" smtClean="0">
                <a:solidFill>
                  <a:prstClr val="white"/>
                </a:solidFill>
              </a:rPr>
              <a:t>SWIFT Webinar: [insert webinar name]</a:t>
            </a:r>
            <a:endParaRPr lang="en-GB" dirty="0">
              <a:solidFill>
                <a:prstClr val="white"/>
              </a:solidFill>
            </a:endParaRPr>
          </a:p>
        </p:txBody>
      </p:sp>
      <p:sp>
        <p:nvSpPr>
          <p:cNvPr id="5" name="Slide Number Placeholder 4"/>
          <p:cNvSpPr>
            <a:spLocks noGrp="1"/>
          </p:cNvSpPr>
          <p:nvPr>
            <p:ph type="sldNum" sz="quarter" idx="11"/>
          </p:nvPr>
        </p:nvSpPr>
        <p:spPr>
          <a:xfrm>
            <a:off x="8315982" y="4733207"/>
            <a:ext cx="645079" cy="193486"/>
          </a:xfrm>
        </p:spPr>
        <p:txBody>
          <a:bodyPr/>
          <a:lstStyle>
            <a:lvl1pPr algn="r">
              <a:defRPr>
                <a:solidFill>
                  <a:schemeClr val="bg1"/>
                </a:solidFill>
              </a:defRPr>
            </a:lvl1pPr>
          </a:lstStyle>
          <a:p>
            <a:fld id="{F17889F7-7963-4A16-ADF8-FEE4D97DC541}" type="slidenum">
              <a:rPr lang="en-GB" smtClean="0">
                <a:solidFill>
                  <a:prstClr val="white"/>
                </a:solidFill>
              </a:rPr>
              <a:pPr/>
              <a:t>‹#›</a:t>
            </a:fld>
            <a:endParaRPr lang="en-GB">
              <a:solidFill>
                <a:prstClr val="white"/>
              </a:solidFill>
            </a:endParaRPr>
          </a:p>
        </p:txBody>
      </p:sp>
      <p:sp>
        <p:nvSpPr>
          <p:cNvPr id="7" name="Text Placeholder 4"/>
          <p:cNvSpPr>
            <a:spLocks noGrp="1"/>
          </p:cNvSpPr>
          <p:nvPr>
            <p:ph type="body" sz="quarter" idx="12" hasCustomPrompt="1"/>
          </p:nvPr>
        </p:nvSpPr>
        <p:spPr>
          <a:xfrm>
            <a:off x="236595" y="255294"/>
            <a:ext cx="7322407" cy="3953112"/>
          </a:xfrm>
        </p:spPr>
        <p:txBody>
          <a:bodyPr/>
          <a:lstStyle>
            <a:lvl1pPr>
              <a:defRPr sz="3000" b="1" baseline="0">
                <a:solidFill>
                  <a:schemeClr val="bg1"/>
                </a:solidFill>
              </a:defRPr>
            </a:lvl1pPr>
            <a:lvl2pPr>
              <a:defRPr sz="3400" b="1"/>
            </a:lvl2pPr>
            <a:lvl3pPr>
              <a:defRPr sz="3400" b="1"/>
            </a:lvl3pPr>
            <a:lvl4pPr>
              <a:defRPr sz="3400" b="1"/>
            </a:lvl4pPr>
            <a:lvl5pPr>
              <a:defRPr sz="3000" b="1"/>
            </a:lvl5pPr>
          </a:lstStyle>
          <a:p>
            <a:pPr lvl="0"/>
            <a:r>
              <a:rPr lang="en-US" dirty="0" smtClean="0"/>
              <a:t>You can use it as divider or highlight slide. Make it short, clear and pretty. If used as highlight slide, size of the text should be 35pt. If used as a divider slide, content can be much smaller – 18pt.</a:t>
            </a:r>
          </a:p>
        </p:txBody>
      </p:sp>
      <p:grpSp>
        <p:nvGrpSpPr>
          <p:cNvPr id="15" name="Group 14"/>
          <p:cNvGrpSpPr/>
          <p:nvPr userDrawn="1"/>
        </p:nvGrpSpPr>
        <p:grpSpPr>
          <a:xfrm>
            <a:off x="242474" y="4704906"/>
            <a:ext cx="244117" cy="244501"/>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grpSp>
    </p:spTree>
    <p:extLst>
      <p:ext uri="{BB962C8B-B14F-4D97-AF65-F5344CB8AC3E}">
        <p14:creationId xmlns:p14="http://schemas.microsoft.com/office/powerpoint/2010/main" val="3836948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9144000" cy="5143500"/>
          </a:xfrm>
          <a:prstGeom prst="rect">
            <a:avLst/>
          </a:prstGeom>
          <a:solidFill>
            <a:schemeClr val="accent5"/>
          </a:solidFill>
          <a:ln w="9525" cap="flat" cmpd="sng" algn="ctr">
            <a:noFill/>
            <a:prstDash val="solid"/>
            <a:round/>
            <a:headEnd type="none" w="med" len="med"/>
            <a:tailEnd type="none" w="med" len="med"/>
          </a:ln>
          <a:effectLst/>
        </p:spPr>
        <p:txBody>
          <a:bodyPr vert="horz" wrap="square" lIns="77396" tIns="38698" rIns="77396" bIns="38698" numCol="1" rtlCol="0" anchor="t" anchorCtr="0" compatLnSpc="1">
            <a:prstTxWarp prst="textNoShape">
              <a:avLst/>
            </a:prstTxWarp>
          </a:bodyPr>
          <a:lstStyle/>
          <a:p>
            <a:pPr defTabSz="773971" eaLnBrk="0" fontAlgn="base" hangingPunct="0">
              <a:spcBef>
                <a:spcPct val="0"/>
              </a:spcBef>
              <a:spcAft>
                <a:spcPct val="0"/>
              </a:spcAft>
            </a:pPr>
            <a:endParaRPr lang="en-GB" sz="2000" smtClean="0">
              <a:solidFill>
                <a:prstClr val="black"/>
              </a:solidFill>
            </a:endParaRPr>
          </a:p>
        </p:txBody>
      </p:sp>
      <p:sp>
        <p:nvSpPr>
          <p:cNvPr id="4" name="Footer Placeholder 3"/>
          <p:cNvSpPr>
            <a:spLocks noGrp="1"/>
          </p:cNvSpPr>
          <p:nvPr>
            <p:ph type="ftr" sz="quarter" idx="10"/>
          </p:nvPr>
        </p:nvSpPr>
        <p:spPr/>
        <p:txBody>
          <a:bodyPr/>
          <a:lstStyle>
            <a:lvl1pPr>
              <a:defRPr>
                <a:solidFill>
                  <a:schemeClr val="bg1"/>
                </a:solidFill>
              </a:defRPr>
            </a:lvl1pPr>
          </a:lstStyle>
          <a:p>
            <a:r>
              <a:rPr lang="de-DE" smtClean="0">
                <a:solidFill>
                  <a:prstClr val="white"/>
                </a:solidFill>
              </a:rPr>
              <a:t>SWIFT Webinar: [insert webinar name]</a:t>
            </a:r>
            <a:endParaRPr lang="en-GB" dirty="0">
              <a:solidFill>
                <a:prstClr val="white"/>
              </a:solidFill>
            </a:endParaRPr>
          </a:p>
        </p:txBody>
      </p:sp>
      <p:sp>
        <p:nvSpPr>
          <p:cNvPr id="5" name="Slide Number Placeholder 4"/>
          <p:cNvSpPr>
            <a:spLocks noGrp="1"/>
          </p:cNvSpPr>
          <p:nvPr>
            <p:ph type="sldNum" sz="quarter" idx="11"/>
          </p:nvPr>
        </p:nvSpPr>
        <p:spPr>
          <a:xfrm>
            <a:off x="8315982" y="4733207"/>
            <a:ext cx="645079" cy="193486"/>
          </a:xfrm>
        </p:spPr>
        <p:txBody>
          <a:bodyPr/>
          <a:lstStyle>
            <a:lvl1pPr algn="r">
              <a:defRPr>
                <a:solidFill>
                  <a:schemeClr val="bg1"/>
                </a:solidFill>
              </a:defRPr>
            </a:lvl1pPr>
          </a:lstStyle>
          <a:p>
            <a:fld id="{F17889F7-7963-4A16-ADF8-FEE4D97DC541}" type="slidenum">
              <a:rPr lang="en-GB" smtClean="0">
                <a:solidFill>
                  <a:prstClr val="white"/>
                </a:solidFill>
              </a:rPr>
              <a:pPr/>
              <a:t>‹#›</a:t>
            </a:fld>
            <a:endParaRPr lang="en-GB">
              <a:solidFill>
                <a:prstClr val="white"/>
              </a:solidFill>
            </a:endParaRPr>
          </a:p>
        </p:txBody>
      </p:sp>
      <p:sp>
        <p:nvSpPr>
          <p:cNvPr id="7" name="Text Placeholder 4"/>
          <p:cNvSpPr>
            <a:spLocks noGrp="1"/>
          </p:cNvSpPr>
          <p:nvPr>
            <p:ph type="body" sz="quarter" idx="12" hasCustomPrompt="1"/>
          </p:nvPr>
        </p:nvSpPr>
        <p:spPr>
          <a:xfrm>
            <a:off x="236595" y="255294"/>
            <a:ext cx="7322407" cy="3953112"/>
          </a:xfrm>
        </p:spPr>
        <p:txBody>
          <a:bodyPr/>
          <a:lstStyle>
            <a:lvl1pPr>
              <a:defRPr sz="3000" b="1" baseline="0">
                <a:solidFill>
                  <a:schemeClr val="bg1"/>
                </a:solidFill>
              </a:defRPr>
            </a:lvl1pPr>
            <a:lvl2pPr>
              <a:defRPr sz="3400" b="1"/>
            </a:lvl2pPr>
            <a:lvl3pPr>
              <a:defRPr sz="3400" b="1"/>
            </a:lvl3pPr>
            <a:lvl4pPr>
              <a:defRPr sz="3400" b="1"/>
            </a:lvl4pPr>
            <a:lvl5pPr>
              <a:defRPr sz="3000" b="1"/>
            </a:lvl5pPr>
          </a:lstStyle>
          <a:p>
            <a:pPr lvl="0"/>
            <a:r>
              <a:rPr lang="en-US" dirty="0" smtClean="0"/>
              <a:t>You can use it as divider or highlight slide. Make it short, clear and pretty. If used as highlight slide, size of the text should be 35pt. If used as a divider slide, content can be much smaller – 18pt.</a:t>
            </a:r>
          </a:p>
        </p:txBody>
      </p:sp>
      <p:grpSp>
        <p:nvGrpSpPr>
          <p:cNvPr id="29" name="Group 28"/>
          <p:cNvGrpSpPr/>
          <p:nvPr userDrawn="1"/>
        </p:nvGrpSpPr>
        <p:grpSpPr>
          <a:xfrm>
            <a:off x="242474" y="4704906"/>
            <a:ext cx="244117" cy="244501"/>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grpSp>
    </p:spTree>
    <p:extLst>
      <p:ext uri="{BB962C8B-B14F-4D97-AF65-F5344CB8AC3E}">
        <p14:creationId xmlns:p14="http://schemas.microsoft.com/office/powerpoint/2010/main" val="1767517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insert content zon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t>SWIFT Webinar: [insert webinar name]</a:t>
            </a:r>
            <a:endParaRPr lang="en-GB"/>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3BE6FACD-5728-4D47-ACEC-2B92F3C8389F}" type="slidenum">
              <a:rPr lang="en-GB" smtClean="0"/>
              <a:t>‹#›</a:t>
            </a:fld>
            <a:endParaRPr lang="en-GB"/>
          </a:p>
        </p:txBody>
      </p:sp>
      <p:sp>
        <p:nvSpPr>
          <p:cNvPr id="9"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
        <p:nvSpPr>
          <p:cNvPr id="11" name="Content Placeholder 2"/>
          <p:cNvSpPr>
            <a:spLocks noGrp="1"/>
          </p:cNvSpPr>
          <p:nvPr>
            <p:ph sz="quarter" idx="12" hasCustomPrompt="1"/>
          </p:nvPr>
        </p:nvSpPr>
        <p:spPr>
          <a:xfrm>
            <a:off x="243253" y="865233"/>
            <a:ext cx="7316275" cy="3534267"/>
          </a:xfrm>
        </p:spPr>
        <p:txBody>
          <a:bodyPr/>
          <a:lstStyle>
            <a:lvl1pPr>
              <a:defRPr b="1"/>
            </a:lvl1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Tree>
    <p:extLst>
      <p:ext uri="{BB962C8B-B14F-4D97-AF65-F5344CB8AC3E}">
        <p14:creationId xmlns:p14="http://schemas.microsoft.com/office/powerpoint/2010/main" val="3635322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557288" y="4733207"/>
            <a:ext cx="4807185" cy="193486"/>
          </a:xfrm>
          <a:prstGeom prst="rect">
            <a:avLst/>
          </a:prstGeom>
        </p:spPr>
        <p:txBody>
          <a:bodyPr/>
          <a:lstStyle>
            <a:lvl1pPr>
              <a:defRPr sz="700">
                <a:solidFill>
                  <a:schemeClr val="tx2"/>
                </a:solidFill>
              </a:defRPr>
            </a:lvl1pPr>
          </a:lstStyle>
          <a:p>
            <a:r>
              <a:rPr lang="de-DE" smtClean="0">
                <a:solidFill>
                  <a:srgbClr val="766C62"/>
                </a:solidFill>
              </a:rPr>
              <a:t>SWIFT Webinar: [insert webinar name]</a:t>
            </a:r>
            <a:endParaRPr lang="en-GB" dirty="0">
              <a:solidFill>
                <a:srgbClr val="766C62"/>
              </a:solidFill>
            </a:endParaRPr>
          </a:p>
        </p:txBody>
      </p:sp>
      <p:sp>
        <p:nvSpPr>
          <p:cNvPr id="3" name="Slide Number Placeholder 4"/>
          <p:cNvSpPr>
            <a:spLocks noGrp="1"/>
          </p:cNvSpPr>
          <p:nvPr>
            <p:ph type="sldNum" sz="quarter" idx="4"/>
          </p:nvPr>
        </p:nvSpPr>
        <p:spPr>
          <a:xfrm>
            <a:off x="8315982" y="4733207"/>
            <a:ext cx="645079" cy="193486"/>
          </a:xfrm>
          <a:prstGeom prst="rect">
            <a:avLst/>
          </a:prstGeom>
        </p:spPr>
        <p:txBody>
          <a:bodyPr/>
          <a:lstStyle>
            <a:lvl1pPr algn="r">
              <a:defRPr sz="700">
                <a:solidFill>
                  <a:schemeClr val="tx2"/>
                </a:solidFill>
              </a:defRPr>
            </a:lvl1pPr>
          </a:lstStyle>
          <a:p>
            <a:fld id="{F17889F7-7963-4A16-ADF8-FEE4D97DC541}" type="slidenum">
              <a:rPr lang="en-GB" smtClean="0">
                <a:solidFill>
                  <a:srgbClr val="766C62"/>
                </a:solidFill>
              </a:rPr>
              <a:pPr/>
              <a:t>‹#›</a:t>
            </a:fld>
            <a:endParaRPr lang="en-GB">
              <a:solidFill>
                <a:srgbClr val="766C62"/>
              </a:solidFill>
            </a:endParaRPr>
          </a:p>
        </p:txBody>
      </p:sp>
      <p:sp>
        <p:nvSpPr>
          <p:cNvPr id="4" name="Rectangle 3"/>
          <p:cNvSpPr/>
          <p:nvPr userDrawn="1"/>
        </p:nvSpPr>
        <p:spPr bwMode="auto">
          <a:xfrm>
            <a:off x="0" y="0"/>
            <a:ext cx="9144000" cy="5143500"/>
          </a:xfrm>
          <a:prstGeom prst="rect">
            <a:avLst/>
          </a:prstGeom>
          <a:solidFill>
            <a:schemeClr val="tx2"/>
          </a:solidFill>
          <a:ln w="9525" cap="flat" cmpd="sng" algn="ctr">
            <a:noFill/>
            <a:prstDash val="solid"/>
            <a:round/>
            <a:headEnd type="none" w="med" len="med"/>
            <a:tailEnd type="none" w="med" len="med"/>
          </a:ln>
          <a:effectLst/>
        </p:spPr>
        <p:txBody>
          <a:bodyPr vert="horz" wrap="square" lIns="91389" tIns="45695" rIns="91389" bIns="45695" numCol="1" spcCol="0" rtlCol="0" anchor="t" anchorCtr="0" compatLnSpc="1">
            <a:prstTxWarp prst="textNoShape">
              <a:avLst/>
            </a:prstTxWarp>
          </a:bodyPr>
          <a:lstStyle/>
          <a:p>
            <a:pPr defTabSz="913892" eaLnBrk="0" fontAlgn="base" hangingPunct="0">
              <a:spcBef>
                <a:spcPct val="0"/>
              </a:spcBef>
              <a:spcAft>
                <a:spcPct val="0"/>
              </a:spcAft>
            </a:pPr>
            <a:endParaRPr lang="en-GB" sz="2400" dirty="0">
              <a:solidFill>
                <a:prstClr val="black"/>
              </a:solidFill>
            </a:endParaRPr>
          </a:p>
        </p:txBody>
      </p:sp>
      <p:sp>
        <p:nvSpPr>
          <p:cNvPr id="5" name="TextBox 4"/>
          <p:cNvSpPr txBox="1"/>
          <p:nvPr userDrawn="1"/>
        </p:nvSpPr>
        <p:spPr>
          <a:xfrm>
            <a:off x="4055600" y="3303118"/>
            <a:ext cx="1032807" cy="234451"/>
          </a:xfrm>
          <a:prstGeom prst="rect">
            <a:avLst/>
          </a:prstGeom>
          <a:noFill/>
          <a:ln>
            <a:noFill/>
          </a:ln>
        </p:spPr>
        <p:txBody>
          <a:bodyPr wrap="square" lIns="77396" tIns="38698" rIns="77396" bIns="38698" rtlCol="0">
            <a:spAutoFit/>
          </a:bodyPr>
          <a:lstStyle/>
          <a:p>
            <a:pPr algn="ctr" defTabSz="914319" eaLnBrk="0" fontAlgn="base" hangingPunct="0">
              <a:spcBef>
                <a:spcPct val="0"/>
              </a:spcBef>
              <a:spcAft>
                <a:spcPct val="0"/>
              </a:spcAft>
            </a:pPr>
            <a:r>
              <a:rPr lang="en-GB" sz="1000" dirty="0" smtClean="0">
                <a:solidFill>
                  <a:prstClr val="white"/>
                </a:solidFill>
              </a:rPr>
              <a:t>www.swift.com</a:t>
            </a:r>
            <a:endParaRPr lang="en-GB" sz="900" dirty="0" smtClean="0">
              <a:solidFill>
                <a:prstClr val="white"/>
              </a:solidFill>
            </a:endParaRPr>
          </a:p>
        </p:txBody>
      </p:sp>
      <p:grpSp>
        <p:nvGrpSpPr>
          <p:cNvPr id="14" name="Group 13"/>
          <p:cNvGrpSpPr/>
          <p:nvPr userDrawn="1"/>
        </p:nvGrpSpPr>
        <p:grpSpPr>
          <a:xfrm>
            <a:off x="4042285" y="1961201"/>
            <a:ext cx="1059428" cy="1061093"/>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19" eaLnBrk="0" fontAlgn="base" hangingPunct="0">
                <a:spcBef>
                  <a:spcPct val="0"/>
                </a:spcBef>
                <a:spcAft>
                  <a:spcPct val="0"/>
                </a:spcAft>
              </a:pPr>
              <a:endParaRPr lang="en-GB" sz="2400">
                <a:solidFill>
                  <a:prstClr val="black"/>
                </a:solidFill>
              </a:endParaRPr>
            </a:p>
          </p:txBody>
        </p:sp>
      </p:grpSp>
    </p:spTree>
    <p:extLst>
      <p:ext uri="{BB962C8B-B14F-4D97-AF65-F5344CB8AC3E}">
        <p14:creationId xmlns:p14="http://schemas.microsoft.com/office/powerpoint/2010/main" val="965355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t>SWIFT Webinar: [insert webinar name]</a:t>
            </a:r>
            <a:endParaRPr lang="en-GB"/>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3BE6FACD-5728-4D47-ACEC-2B92F3C8389F}" type="slidenum">
              <a:rPr lang="en-GB" smtClean="0"/>
              <a:t>‹#›</a:t>
            </a:fld>
            <a:endParaRPr lang="en-GB"/>
          </a:p>
        </p:txBody>
      </p:sp>
      <p:sp>
        <p:nvSpPr>
          <p:cNvPr id="9"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Tree>
    <p:extLst>
      <p:ext uri="{BB962C8B-B14F-4D97-AF65-F5344CB8AC3E}">
        <p14:creationId xmlns:p14="http://schemas.microsoft.com/office/powerpoint/2010/main" val="3635322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c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t>SWIFT Webinar: [insert webinar name]</a:t>
            </a:r>
            <a:endParaRPr lang="en-GB"/>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3BE6FACD-5728-4D47-ACEC-2B92F3C8389F}" type="slidenum">
              <a:rPr lang="en-GB" smtClean="0"/>
              <a:t>‹#›</a:t>
            </a:fld>
            <a:endParaRPr lang="en-GB"/>
          </a:p>
        </p:txBody>
      </p:sp>
    </p:spTree>
    <p:extLst>
      <p:ext uri="{BB962C8B-B14F-4D97-AF65-F5344CB8AC3E}">
        <p14:creationId xmlns:p14="http://schemas.microsoft.com/office/powerpoint/2010/main" val="128058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big message">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a:xfrm>
            <a:off x="557291" y="4733207"/>
            <a:ext cx="4807185" cy="193486"/>
          </a:xfrm>
        </p:spPr>
        <p:txBody>
          <a:bodyPr/>
          <a:lstStyle/>
          <a:p>
            <a:r>
              <a:rPr lang="de-DE" smtClean="0"/>
              <a:t>SWIFT Webinar: [insert webinar name]</a:t>
            </a:r>
            <a:endParaRPr lang="en-GB"/>
          </a:p>
        </p:txBody>
      </p:sp>
      <p:sp>
        <p:nvSpPr>
          <p:cNvPr id="14" name="Slide Number Placeholder 4"/>
          <p:cNvSpPr>
            <a:spLocks noGrp="1"/>
          </p:cNvSpPr>
          <p:nvPr>
            <p:ph type="sldNum" sz="quarter" idx="11"/>
          </p:nvPr>
        </p:nvSpPr>
        <p:spPr>
          <a:xfrm>
            <a:off x="8315982" y="4733207"/>
            <a:ext cx="645079" cy="193486"/>
          </a:xfrm>
        </p:spPr>
        <p:txBody>
          <a:bodyPr/>
          <a:lstStyle>
            <a:lvl1pPr algn="r">
              <a:defRPr/>
            </a:lvl1pPr>
          </a:lstStyle>
          <a:p>
            <a:fld id="{3BE6FACD-5728-4D47-ACEC-2B92F3C8389F}" type="slidenum">
              <a:rPr lang="en-GB" smtClean="0"/>
              <a:t>‹#›</a:t>
            </a:fld>
            <a:endParaRPr lang="en-GB"/>
          </a:p>
        </p:txBody>
      </p:sp>
      <p:sp>
        <p:nvSpPr>
          <p:cNvPr id="9"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lvl1pPr>
              <a:defRPr sz="1800"/>
            </a:lvl1pPr>
          </a:lstStyle>
          <a:p>
            <a:r>
              <a:rPr lang="en-US" kern="0" dirty="0" smtClean="0"/>
              <a:t>Your title – keep it short, size can vary between 14pt and 24pt</a:t>
            </a:r>
            <a:endParaRPr lang="en-GB" kern="0" dirty="0" smtClean="0"/>
          </a:p>
        </p:txBody>
      </p:sp>
      <p:sp>
        <p:nvSpPr>
          <p:cNvPr id="12" name="Text Placeholder 2"/>
          <p:cNvSpPr>
            <a:spLocks noGrp="1"/>
          </p:cNvSpPr>
          <p:nvPr>
            <p:ph type="body" sz="quarter" idx="12" hasCustomPrompt="1"/>
          </p:nvPr>
        </p:nvSpPr>
        <p:spPr>
          <a:xfrm>
            <a:off x="243255" y="865228"/>
            <a:ext cx="7315749" cy="3534938"/>
          </a:xfrm>
        </p:spPr>
        <p:txBody>
          <a:bodyPr/>
          <a:lstStyle>
            <a:lvl1pPr>
              <a:defRPr sz="3200"/>
            </a:lvl1pPr>
          </a:lstStyle>
          <a:p>
            <a:pPr lvl="0"/>
            <a:r>
              <a:rPr lang="en-US"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smtClean="0"/>
              <a:t>standardised</a:t>
            </a:r>
            <a:r>
              <a:rPr lang="en-US" dirty="0" smtClean="0"/>
              <a:t> financial messages. </a:t>
            </a:r>
          </a:p>
        </p:txBody>
      </p:sp>
    </p:spTree>
    <p:extLst>
      <p:ext uri="{BB962C8B-B14F-4D97-AF65-F5344CB8AC3E}">
        <p14:creationId xmlns:p14="http://schemas.microsoft.com/office/powerpoint/2010/main" val="1687724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a:xfrm>
            <a:off x="557291" y="4733207"/>
            <a:ext cx="4807185" cy="193486"/>
          </a:xfrm>
        </p:spPr>
        <p:txBody>
          <a:bodyPr/>
          <a:lstStyle/>
          <a:p>
            <a:r>
              <a:rPr lang="de-DE" smtClean="0"/>
              <a:t>SWIFT Webinar: [insert webinar name]</a:t>
            </a:r>
            <a:endParaRPr lang="en-GB"/>
          </a:p>
        </p:txBody>
      </p:sp>
      <p:sp>
        <p:nvSpPr>
          <p:cNvPr id="14" name="Slide Number Placeholder 4"/>
          <p:cNvSpPr>
            <a:spLocks noGrp="1"/>
          </p:cNvSpPr>
          <p:nvPr>
            <p:ph type="sldNum" sz="quarter" idx="11"/>
          </p:nvPr>
        </p:nvSpPr>
        <p:spPr>
          <a:xfrm>
            <a:off x="8315982" y="4733207"/>
            <a:ext cx="645079" cy="193486"/>
          </a:xfrm>
        </p:spPr>
        <p:txBody>
          <a:bodyPr/>
          <a:lstStyle>
            <a:lvl1pPr algn="r">
              <a:defRPr/>
            </a:lvl1pPr>
          </a:lstStyle>
          <a:p>
            <a:fld id="{3BE6FACD-5728-4D47-ACEC-2B92F3C8389F}" type="slidenum">
              <a:rPr lang="en-GB" smtClean="0"/>
              <a:t>‹#›</a:t>
            </a:fld>
            <a:endParaRPr lang="en-GB"/>
          </a:p>
        </p:txBody>
      </p:sp>
      <p:sp>
        <p:nvSpPr>
          <p:cNvPr id="5" name="Text Placeholder 4"/>
          <p:cNvSpPr>
            <a:spLocks noGrp="1"/>
          </p:cNvSpPr>
          <p:nvPr>
            <p:ph type="body" sz="quarter" idx="12" hasCustomPrompt="1"/>
          </p:nvPr>
        </p:nvSpPr>
        <p:spPr>
          <a:xfrm>
            <a:off x="557284" y="438031"/>
            <a:ext cx="6827090" cy="3352664"/>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smtClean="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557284" y="3912715"/>
            <a:ext cx="6828434" cy="425938"/>
          </a:xfrm>
        </p:spPr>
        <p:txBody>
          <a:bodyPr/>
          <a:lstStyle>
            <a:lvl1pPr marL="285707" indent="-285707">
              <a:buFont typeface="Arial" panose="020B0604020202020204" pitchFamily="34" charset="0"/>
              <a:buChar char="̶"/>
              <a:defRPr b="0"/>
            </a:lvl1pPr>
          </a:lstStyle>
          <a:p>
            <a:pPr lvl="0"/>
            <a:r>
              <a:rPr lang="en-US" dirty="0" smtClean="0"/>
              <a:t>Isaac Asimov</a:t>
            </a:r>
            <a:endParaRPr lang="en-GB" dirty="0"/>
          </a:p>
        </p:txBody>
      </p:sp>
    </p:spTree>
    <p:extLst>
      <p:ext uri="{BB962C8B-B14F-4D97-AF65-F5344CB8AC3E}">
        <p14:creationId xmlns:p14="http://schemas.microsoft.com/office/powerpoint/2010/main" val="15551772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t>SWIFT Webinar: [insert webinar name]</a:t>
            </a:r>
            <a:endParaRPr lang="en-GB"/>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3BE6FACD-5728-4D47-ACEC-2B92F3C8389F}" type="slidenum">
              <a:rPr lang="en-GB" smtClean="0"/>
              <a:t>‹#›</a:t>
            </a:fld>
            <a:endParaRPr lang="en-GB"/>
          </a:p>
        </p:txBody>
      </p:sp>
      <p:sp>
        <p:nvSpPr>
          <p:cNvPr id="10" name="Text Placeholder 2"/>
          <p:cNvSpPr>
            <a:spLocks noGrp="1"/>
          </p:cNvSpPr>
          <p:nvPr>
            <p:ph type="body" idx="12" hasCustomPrompt="1"/>
          </p:nvPr>
        </p:nvSpPr>
        <p:spPr>
          <a:xfrm>
            <a:off x="243249" y="865229"/>
            <a:ext cx="3472418" cy="3413044"/>
          </a:xfrm>
          <a:prstGeom prst="rect">
            <a:avLst/>
          </a:prstGeom>
        </p:spPr>
        <p:txBody>
          <a:bodyPr anchor="t" anchorCtr="0"/>
          <a:lstStyle>
            <a:lvl1pPr marL="0" indent="0">
              <a:buFont typeface="Arial" panose="020B0604020202020204" pitchFamily="34" charset="0"/>
              <a:buNone/>
              <a:defRPr sz="1400" b="0" baseline="0"/>
            </a:lvl1pPr>
            <a:lvl2pPr marL="742840" indent="-285707">
              <a:buFont typeface="Arial" panose="020B0604020202020204" pitchFamily="34" charset="0"/>
              <a:buChar char="•"/>
              <a:defRPr sz="1400"/>
            </a:lvl2pPr>
            <a:lvl3pPr marL="1199972" indent="-285707">
              <a:buFont typeface="Courier New" panose="02070309020205020404" pitchFamily="49" charset="0"/>
              <a:buChar char="o"/>
              <a:defRPr sz="1400" baseline="0"/>
            </a:lvl3pPr>
            <a:lvl4pPr marL="1371398" indent="0">
              <a:buFont typeface="+mj-lt"/>
              <a:buNone/>
              <a:defRPr sz="1400"/>
            </a:lvl4pPr>
            <a:lvl5pPr marL="1828530" indent="0">
              <a:buFont typeface="Wingdings" panose="05000000000000000000" pitchFamily="2" charset="2"/>
              <a:buNone/>
              <a:defRPr sz="1400"/>
            </a:lvl5pPr>
            <a:lvl6pPr marL="2285663" indent="0">
              <a:buNone/>
              <a:defRPr sz="1400"/>
            </a:lvl6pPr>
            <a:lvl7pPr marL="2742795" indent="0">
              <a:buNone/>
              <a:defRPr sz="1400"/>
            </a:lvl7pPr>
            <a:lvl8pPr marL="3199927" indent="0">
              <a:buNone/>
              <a:defRPr sz="1400"/>
            </a:lvl8pPr>
            <a:lvl9pPr marL="3657060" indent="0">
              <a:buNone/>
              <a:defRPr sz="14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11" name="Text Placeholder 2"/>
          <p:cNvSpPr>
            <a:spLocks noGrp="1"/>
          </p:cNvSpPr>
          <p:nvPr>
            <p:ph type="body" idx="13" hasCustomPrompt="1"/>
          </p:nvPr>
        </p:nvSpPr>
        <p:spPr>
          <a:xfrm>
            <a:off x="4052709" y="865229"/>
            <a:ext cx="3475323" cy="3413044"/>
          </a:xfrm>
          <a:prstGeom prst="rect">
            <a:avLst/>
          </a:prstGeom>
        </p:spPr>
        <p:txBody>
          <a:bodyPr anchor="t" anchorCtr="0"/>
          <a:lstStyle>
            <a:lvl1pPr marL="0" indent="0">
              <a:buFont typeface="Arial" panose="020B0604020202020204" pitchFamily="34" charset="0"/>
              <a:buNone/>
              <a:defRPr sz="1400" b="0" baseline="0"/>
            </a:lvl1pPr>
            <a:lvl2pPr marL="742840" indent="-285707">
              <a:buFont typeface="Arial" panose="020B0604020202020204" pitchFamily="34" charset="0"/>
              <a:buChar char="•"/>
              <a:defRPr sz="1400"/>
            </a:lvl2pPr>
            <a:lvl3pPr marL="1199972" indent="-285707">
              <a:buFont typeface="Courier New" panose="02070309020205020404" pitchFamily="49" charset="0"/>
              <a:buChar char="o"/>
              <a:defRPr sz="1400" baseline="0"/>
            </a:lvl3pPr>
            <a:lvl4pPr marL="1371398" indent="0">
              <a:buFont typeface="+mj-lt"/>
              <a:buNone/>
              <a:defRPr sz="1400"/>
            </a:lvl4pPr>
            <a:lvl5pPr marL="1828530" indent="0">
              <a:buFont typeface="Wingdings" panose="05000000000000000000" pitchFamily="2" charset="2"/>
              <a:buNone/>
              <a:defRPr sz="1400"/>
            </a:lvl5pPr>
            <a:lvl6pPr marL="2285663" indent="0">
              <a:buNone/>
              <a:defRPr sz="1400"/>
            </a:lvl6pPr>
            <a:lvl7pPr marL="2742795" indent="0">
              <a:buNone/>
              <a:defRPr sz="1400"/>
            </a:lvl7pPr>
            <a:lvl8pPr marL="3199927" indent="0">
              <a:buNone/>
              <a:defRPr sz="1400"/>
            </a:lvl8pPr>
            <a:lvl9pPr marL="3657060" indent="0">
              <a:buNone/>
              <a:defRPr sz="14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12" name="Rectangle 34"/>
          <p:cNvSpPr>
            <a:spLocks noGrp="1" noChangeArrowheads="1"/>
          </p:cNvSpPr>
          <p:nvPr>
            <p:ph type="title" hasCustomPrompt="1"/>
          </p:nvPr>
        </p:nvSpPr>
        <p:spPr bwMode="auto">
          <a:xfrm>
            <a:off x="243249" y="255294"/>
            <a:ext cx="7284776" cy="392556"/>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Tree>
    <p:extLst>
      <p:ext uri="{BB962C8B-B14F-4D97-AF65-F5344CB8AC3E}">
        <p14:creationId xmlns:p14="http://schemas.microsoft.com/office/powerpoint/2010/main" val="3635322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t>SWIFT Webinar: [insert webinar name]</a:t>
            </a:r>
            <a:endParaRPr lang="en-GB"/>
          </a:p>
        </p:txBody>
      </p:sp>
      <p:sp>
        <p:nvSpPr>
          <p:cNvPr id="5" name="Slide Number Placeholder 4"/>
          <p:cNvSpPr>
            <a:spLocks noGrp="1"/>
          </p:cNvSpPr>
          <p:nvPr>
            <p:ph type="sldNum" sz="quarter" idx="11"/>
          </p:nvPr>
        </p:nvSpPr>
        <p:spPr>
          <a:xfrm>
            <a:off x="8315982" y="4733207"/>
            <a:ext cx="645079" cy="193486"/>
          </a:xfrm>
        </p:spPr>
        <p:txBody>
          <a:bodyPr/>
          <a:lstStyle>
            <a:lvl1pPr algn="r">
              <a:defRPr/>
            </a:lvl1pPr>
          </a:lstStyle>
          <a:p>
            <a:fld id="{3BE6FACD-5728-4D47-ACEC-2B92F3C8389F}" type="slidenum">
              <a:rPr lang="en-GB" smtClean="0"/>
              <a:t>‹#›</a:t>
            </a:fld>
            <a:endParaRPr lang="en-GB"/>
          </a:p>
        </p:txBody>
      </p:sp>
      <p:sp>
        <p:nvSpPr>
          <p:cNvPr id="7" name="Text Placeholder 2"/>
          <p:cNvSpPr>
            <a:spLocks noGrp="1"/>
          </p:cNvSpPr>
          <p:nvPr>
            <p:ph type="body" idx="12" hasCustomPrompt="1"/>
          </p:nvPr>
        </p:nvSpPr>
        <p:spPr>
          <a:xfrm>
            <a:off x="240572" y="865229"/>
            <a:ext cx="2621895" cy="3413044"/>
          </a:xfrm>
          <a:prstGeom prst="rect">
            <a:avLst/>
          </a:prstGeom>
        </p:spPr>
        <p:txBody>
          <a:bodyPr anchor="t" anchorCtr="0"/>
          <a:lstStyle>
            <a:lvl1pPr marL="0" indent="0">
              <a:buFont typeface="Arial" panose="020B0604020202020204" pitchFamily="34" charset="0"/>
              <a:buNone/>
              <a:defRPr sz="1400" b="0" baseline="0"/>
            </a:lvl1pPr>
            <a:lvl2pPr marL="742840" indent="-285707">
              <a:buFont typeface="Arial" panose="020B0604020202020204" pitchFamily="34" charset="0"/>
              <a:buChar char="•"/>
              <a:defRPr sz="1400"/>
            </a:lvl2pPr>
            <a:lvl3pPr marL="1199972" indent="-285707">
              <a:buFont typeface="Courier New" panose="02070309020205020404" pitchFamily="49" charset="0"/>
              <a:buChar char="o"/>
              <a:defRPr sz="1400" baseline="0"/>
            </a:lvl3pPr>
            <a:lvl4pPr marL="1371398" indent="0">
              <a:buFont typeface="+mj-lt"/>
              <a:buNone/>
              <a:defRPr sz="1400"/>
            </a:lvl4pPr>
            <a:lvl5pPr marL="1828530" indent="0">
              <a:buFont typeface="Wingdings" panose="05000000000000000000" pitchFamily="2" charset="2"/>
              <a:buNone/>
              <a:defRPr sz="1400"/>
            </a:lvl5pPr>
            <a:lvl6pPr marL="2285663" indent="0">
              <a:buNone/>
              <a:defRPr sz="1400"/>
            </a:lvl6pPr>
            <a:lvl7pPr marL="2742795" indent="0">
              <a:buNone/>
              <a:defRPr sz="1400"/>
            </a:lvl7pPr>
            <a:lvl8pPr marL="3199927" indent="0">
              <a:buNone/>
              <a:defRPr sz="1400"/>
            </a:lvl8pPr>
            <a:lvl9pPr marL="3657060" indent="0">
              <a:buNone/>
              <a:defRPr sz="14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8" name="Text Placeholder 2"/>
          <p:cNvSpPr>
            <a:spLocks noGrp="1"/>
          </p:cNvSpPr>
          <p:nvPr>
            <p:ph type="body" idx="13" hasCustomPrompt="1"/>
          </p:nvPr>
        </p:nvSpPr>
        <p:spPr>
          <a:xfrm>
            <a:off x="3230905" y="865229"/>
            <a:ext cx="2621895" cy="3413044"/>
          </a:xfrm>
          <a:prstGeom prst="rect">
            <a:avLst/>
          </a:prstGeom>
        </p:spPr>
        <p:txBody>
          <a:bodyPr anchor="t" anchorCtr="0"/>
          <a:lstStyle>
            <a:lvl1pPr marL="0" indent="0">
              <a:buFont typeface="Arial" panose="020B0604020202020204" pitchFamily="34" charset="0"/>
              <a:buNone/>
              <a:defRPr sz="1400" b="0" baseline="0"/>
            </a:lvl1pPr>
            <a:lvl2pPr marL="742840" indent="-285707">
              <a:buFont typeface="Arial" panose="020B0604020202020204" pitchFamily="34" charset="0"/>
              <a:buChar char="•"/>
              <a:defRPr sz="1400"/>
            </a:lvl2pPr>
            <a:lvl3pPr marL="1199972" indent="-285707">
              <a:buFont typeface="Courier New" panose="02070309020205020404" pitchFamily="49" charset="0"/>
              <a:buChar char="o"/>
              <a:defRPr sz="1400" baseline="0"/>
            </a:lvl3pPr>
            <a:lvl4pPr marL="1371398" indent="0">
              <a:buFont typeface="+mj-lt"/>
              <a:buNone/>
              <a:defRPr sz="1400"/>
            </a:lvl4pPr>
            <a:lvl5pPr marL="1828530" indent="0">
              <a:buFont typeface="Wingdings" panose="05000000000000000000" pitchFamily="2" charset="2"/>
              <a:buNone/>
              <a:defRPr sz="1400"/>
            </a:lvl5pPr>
            <a:lvl6pPr marL="2285663" indent="0">
              <a:buNone/>
              <a:defRPr sz="1400"/>
            </a:lvl6pPr>
            <a:lvl7pPr marL="2742795" indent="0">
              <a:buNone/>
              <a:defRPr sz="1400"/>
            </a:lvl7pPr>
            <a:lvl8pPr marL="3199927" indent="0">
              <a:buNone/>
              <a:defRPr sz="1400"/>
            </a:lvl8pPr>
            <a:lvl9pPr marL="3657060" indent="0">
              <a:buNone/>
              <a:defRPr sz="14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9" name="Text Placeholder 2"/>
          <p:cNvSpPr>
            <a:spLocks noGrp="1"/>
          </p:cNvSpPr>
          <p:nvPr>
            <p:ph type="body" idx="14" hasCustomPrompt="1"/>
          </p:nvPr>
        </p:nvSpPr>
        <p:spPr>
          <a:xfrm>
            <a:off x="6264371" y="865229"/>
            <a:ext cx="2621244" cy="3413044"/>
          </a:xfrm>
          <a:prstGeom prst="rect">
            <a:avLst/>
          </a:prstGeom>
        </p:spPr>
        <p:txBody>
          <a:bodyPr anchor="t" anchorCtr="0"/>
          <a:lstStyle>
            <a:lvl1pPr marL="0" indent="0">
              <a:buFont typeface="Arial" panose="020B0604020202020204" pitchFamily="34" charset="0"/>
              <a:buNone/>
              <a:defRPr sz="1400" b="0" baseline="0"/>
            </a:lvl1pPr>
            <a:lvl2pPr marL="742840" indent="-285707">
              <a:buFont typeface="Arial" panose="020B0604020202020204" pitchFamily="34" charset="0"/>
              <a:buChar char="•"/>
              <a:defRPr sz="1400"/>
            </a:lvl2pPr>
            <a:lvl3pPr marL="1199972" indent="-285707">
              <a:buFont typeface="Courier New" panose="02070309020205020404" pitchFamily="49" charset="0"/>
              <a:buChar char="o"/>
              <a:defRPr sz="1400" baseline="0"/>
            </a:lvl3pPr>
            <a:lvl4pPr marL="1371398" indent="0">
              <a:buFont typeface="+mj-lt"/>
              <a:buNone/>
              <a:defRPr sz="1400"/>
            </a:lvl4pPr>
            <a:lvl5pPr marL="1828530" indent="0">
              <a:buFont typeface="Wingdings" panose="05000000000000000000" pitchFamily="2" charset="2"/>
              <a:buNone/>
              <a:defRPr sz="1400"/>
            </a:lvl5pPr>
            <a:lvl6pPr marL="2285663" indent="0">
              <a:buNone/>
              <a:defRPr sz="1400"/>
            </a:lvl6pPr>
            <a:lvl7pPr marL="2742795" indent="0">
              <a:buNone/>
              <a:defRPr sz="1400"/>
            </a:lvl7pPr>
            <a:lvl8pPr marL="3199927" indent="0">
              <a:buNone/>
              <a:defRPr sz="1400"/>
            </a:lvl8pPr>
            <a:lvl9pPr marL="3657060" indent="0">
              <a:buNone/>
              <a:defRPr sz="1400"/>
            </a:lvl9pPr>
          </a:lstStyle>
          <a:p>
            <a:r>
              <a:rPr lang="en-US" b="0" dirty="0" smtClean="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smtClean="0"/>
              <a:t>standardised</a:t>
            </a:r>
            <a:r>
              <a:rPr lang="en-US" b="0" dirty="0" smtClean="0"/>
              <a:t> financial messages.</a:t>
            </a:r>
          </a:p>
        </p:txBody>
      </p:sp>
      <p:sp>
        <p:nvSpPr>
          <p:cNvPr id="12" name="Rectangle 34"/>
          <p:cNvSpPr>
            <a:spLocks noGrp="1" noChangeArrowheads="1"/>
          </p:cNvSpPr>
          <p:nvPr>
            <p:ph type="title" hasCustomPrompt="1"/>
          </p:nvPr>
        </p:nvSpPr>
        <p:spPr bwMode="auto">
          <a:xfrm>
            <a:off x="243249" y="255756"/>
            <a:ext cx="7284776" cy="392556"/>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lvl1pPr>
              <a:defRPr/>
            </a:lvl1pPr>
          </a:lstStyle>
          <a:p>
            <a:r>
              <a:rPr lang="en-US" kern="0" dirty="0" smtClean="0"/>
              <a:t>Your title – keep it short, size can vary between 14pt and 24pt</a:t>
            </a:r>
            <a:endParaRPr lang="en-GB" kern="0" dirty="0" smtClean="0"/>
          </a:p>
        </p:txBody>
      </p:sp>
    </p:spTree>
    <p:extLst>
      <p:ext uri="{BB962C8B-B14F-4D97-AF65-F5344CB8AC3E}">
        <p14:creationId xmlns:p14="http://schemas.microsoft.com/office/powerpoint/2010/main" val="3635322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7" name="Rectangle 33"/>
          <p:cNvSpPr>
            <a:spLocks noGrp="1" noChangeArrowheads="1"/>
          </p:cNvSpPr>
          <p:nvPr>
            <p:ph type="body" idx="1"/>
          </p:nvPr>
        </p:nvSpPr>
        <p:spPr bwMode="auto">
          <a:xfrm>
            <a:off x="243249" y="865229"/>
            <a:ext cx="7284776" cy="3509136"/>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p>
            <a:pPr lvl="0"/>
            <a:r>
              <a:rPr lang="en-US" dirty="0" smtClean="0"/>
              <a:t>This could be your content highlight</a:t>
            </a:r>
          </a:p>
          <a:p>
            <a:pPr lvl="1"/>
            <a:r>
              <a:rPr lang="en-US" dirty="0" smtClean="0"/>
              <a:t>First point</a:t>
            </a:r>
          </a:p>
          <a:p>
            <a:pPr lvl="1"/>
            <a:r>
              <a:rPr lang="en-US" dirty="0" smtClean="0"/>
              <a:t>Second point</a:t>
            </a:r>
          </a:p>
          <a:p>
            <a:pPr lvl="1"/>
            <a:r>
              <a:rPr lang="en-US" dirty="0" smtClean="0"/>
              <a:t>Third point</a:t>
            </a:r>
          </a:p>
        </p:txBody>
      </p:sp>
      <p:sp>
        <p:nvSpPr>
          <p:cNvPr id="1058" name="Rectangle 34"/>
          <p:cNvSpPr>
            <a:spLocks noGrp="1" noChangeArrowheads="1"/>
          </p:cNvSpPr>
          <p:nvPr>
            <p:ph type="title"/>
          </p:nvPr>
        </p:nvSpPr>
        <p:spPr bwMode="auto">
          <a:xfrm>
            <a:off x="243249" y="255294"/>
            <a:ext cx="7284776" cy="392556"/>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p>
            <a:r>
              <a:rPr lang="en-US" kern="0" dirty="0" smtClean="0"/>
              <a:t>Your title – keep it short, size can vary between 14pt and 24pt</a:t>
            </a:r>
            <a:endParaRPr lang="en-GB" kern="0" dirty="0" smtClean="0"/>
          </a:p>
        </p:txBody>
      </p:sp>
      <p:sp>
        <p:nvSpPr>
          <p:cNvPr id="5" name="Footer Placeholder 3"/>
          <p:cNvSpPr>
            <a:spLocks noGrp="1"/>
          </p:cNvSpPr>
          <p:nvPr>
            <p:ph type="ftr" sz="quarter" idx="3"/>
          </p:nvPr>
        </p:nvSpPr>
        <p:spPr>
          <a:xfrm>
            <a:off x="557291" y="4733207"/>
            <a:ext cx="4807185" cy="193486"/>
          </a:xfrm>
          <a:prstGeom prst="rect">
            <a:avLst/>
          </a:prstGeom>
        </p:spPr>
        <p:txBody>
          <a:bodyPr lIns="91427" tIns="45714" rIns="91427" bIns="45714"/>
          <a:lstStyle>
            <a:lvl1pPr>
              <a:defRPr sz="800">
                <a:solidFill>
                  <a:schemeClr val="tx2"/>
                </a:solidFill>
              </a:defRPr>
            </a:lvl1pPr>
          </a:lstStyle>
          <a:p>
            <a:r>
              <a:rPr lang="de-DE" smtClean="0"/>
              <a:t>SWIFT Webinar: [insert webinar name]</a:t>
            </a:r>
            <a:endParaRPr lang="en-GB"/>
          </a:p>
        </p:txBody>
      </p:sp>
      <p:sp>
        <p:nvSpPr>
          <p:cNvPr id="6" name="Slide Number Placeholder 4"/>
          <p:cNvSpPr>
            <a:spLocks noGrp="1"/>
          </p:cNvSpPr>
          <p:nvPr>
            <p:ph type="sldNum" sz="quarter" idx="4"/>
          </p:nvPr>
        </p:nvSpPr>
        <p:spPr>
          <a:xfrm>
            <a:off x="8315982" y="4733207"/>
            <a:ext cx="645079" cy="193486"/>
          </a:xfrm>
          <a:prstGeom prst="rect">
            <a:avLst/>
          </a:prstGeom>
        </p:spPr>
        <p:txBody>
          <a:bodyPr lIns="91427" tIns="45714" rIns="91427" bIns="45714"/>
          <a:lstStyle>
            <a:lvl1pPr algn="r">
              <a:defRPr sz="800">
                <a:solidFill>
                  <a:schemeClr val="tx2"/>
                </a:solidFill>
              </a:defRPr>
            </a:lvl1pPr>
          </a:lstStyle>
          <a:p>
            <a:fld id="{3BE6FACD-5728-4D47-ACEC-2B92F3C8389F}" type="slidenum">
              <a:rPr lang="en-GB" smtClean="0"/>
              <a:t>‹#›</a:t>
            </a:fld>
            <a:endParaRPr lang="en-GB"/>
          </a:p>
        </p:txBody>
      </p:sp>
      <p:pic>
        <p:nvPicPr>
          <p:cNvPr id="8" name="Picture 2" descr="C:\Users\ndenic\Documents\Design Projects\Logos\SWIFT_Logo Warm Grey.e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3251" y="4704902"/>
            <a:ext cx="243837" cy="24378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06" r:id="rId1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sldNum="0" hdr="0" dt="0"/>
  <p:txStyles>
    <p:titleStyle>
      <a:lvl1pPr marL="0" marR="0" indent="0" algn="l" defTabSz="914265"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776" algn="l" rtl="0" eaLnBrk="1" fontAlgn="base" hangingPunct="1">
        <a:spcBef>
          <a:spcPct val="0"/>
        </a:spcBef>
        <a:spcAft>
          <a:spcPct val="0"/>
        </a:spcAft>
        <a:defRPr sz="3800">
          <a:solidFill>
            <a:schemeClr val="tx2"/>
          </a:solidFill>
          <a:latin typeface="Times New Roman" pitchFamily="18" charset="0"/>
        </a:defRPr>
      </a:lvl6pPr>
      <a:lvl7pPr marL="1079548" algn="l" rtl="0" eaLnBrk="1" fontAlgn="base" hangingPunct="1">
        <a:spcBef>
          <a:spcPct val="0"/>
        </a:spcBef>
        <a:spcAft>
          <a:spcPct val="0"/>
        </a:spcAft>
        <a:defRPr sz="3800">
          <a:solidFill>
            <a:schemeClr val="tx2"/>
          </a:solidFill>
          <a:latin typeface="Times New Roman" pitchFamily="18" charset="0"/>
        </a:defRPr>
      </a:lvl7pPr>
      <a:lvl8pPr marL="1619325" algn="l" rtl="0" eaLnBrk="1" fontAlgn="base" hangingPunct="1">
        <a:spcBef>
          <a:spcPct val="0"/>
        </a:spcBef>
        <a:spcAft>
          <a:spcPct val="0"/>
        </a:spcAft>
        <a:defRPr sz="3800">
          <a:solidFill>
            <a:schemeClr val="tx2"/>
          </a:solidFill>
          <a:latin typeface="Times New Roman" pitchFamily="18" charset="0"/>
        </a:defRPr>
      </a:lvl8pPr>
      <a:lvl9pPr marL="215909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655" indent="-251146"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064" indent="-215536"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619" indent="-269886" algn="l" rtl="0" eaLnBrk="1" fontAlgn="base" hangingPunct="1">
        <a:spcBef>
          <a:spcPct val="20000"/>
        </a:spcBef>
        <a:spcAft>
          <a:spcPct val="0"/>
        </a:spcAft>
        <a:buChar char="–"/>
        <a:defRPr sz="1400">
          <a:solidFill>
            <a:schemeClr val="tx2"/>
          </a:solidFill>
          <a:latin typeface="+mn-lt"/>
        </a:defRPr>
      </a:lvl4pPr>
      <a:lvl5pPr marL="1484379" indent="-269886" algn="l" rtl="0" eaLnBrk="1" fontAlgn="base" hangingPunct="1">
        <a:spcBef>
          <a:spcPct val="20000"/>
        </a:spcBef>
        <a:spcAft>
          <a:spcPct val="0"/>
        </a:spcAft>
        <a:buChar char="–"/>
        <a:defRPr sz="1200">
          <a:solidFill>
            <a:schemeClr val="tx2"/>
          </a:solidFill>
          <a:latin typeface="+mn-lt"/>
        </a:defRPr>
      </a:lvl5pPr>
      <a:lvl6pPr marL="2024155" indent="-269886" algn="l" rtl="0" eaLnBrk="1" fontAlgn="base" hangingPunct="1">
        <a:spcBef>
          <a:spcPct val="20000"/>
        </a:spcBef>
        <a:spcAft>
          <a:spcPct val="0"/>
        </a:spcAft>
        <a:buChar char="–"/>
        <a:defRPr sz="1900">
          <a:solidFill>
            <a:srgbClr val="000000"/>
          </a:solidFill>
          <a:latin typeface="+mn-lt"/>
        </a:defRPr>
      </a:lvl6pPr>
      <a:lvl7pPr marL="2563930" indent="-269886" algn="l" rtl="0" eaLnBrk="1" fontAlgn="base" hangingPunct="1">
        <a:spcBef>
          <a:spcPct val="20000"/>
        </a:spcBef>
        <a:spcAft>
          <a:spcPct val="0"/>
        </a:spcAft>
        <a:buChar char="–"/>
        <a:defRPr sz="1900">
          <a:solidFill>
            <a:srgbClr val="000000"/>
          </a:solidFill>
          <a:latin typeface="+mn-lt"/>
        </a:defRPr>
      </a:lvl7pPr>
      <a:lvl8pPr marL="3103705" indent="-269886" algn="l" rtl="0" eaLnBrk="1" fontAlgn="base" hangingPunct="1">
        <a:spcBef>
          <a:spcPct val="20000"/>
        </a:spcBef>
        <a:spcAft>
          <a:spcPct val="0"/>
        </a:spcAft>
        <a:buChar char="–"/>
        <a:defRPr sz="1900">
          <a:solidFill>
            <a:srgbClr val="000000"/>
          </a:solidFill>
          <a:latin typeface="+mn-lt"/>
        </a:defRPr>
      </a:lvl8pPr>
      <a:lvl9pPr marL="3643479" indent="-26988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548" rtl="0" eaLnBrk="1" latinLnBrk="0" hangingPunct="1">
        <a:defRPr sz="2100" kern="1200">
          <a:solidFill>
            <a:schemeClr val="tx1"/>
          </a:solidFill>
          <a:latin typeface="+mn-lt"/>
          <a:ea typeface="+mn-ea"/>
          <a:cs typeface="+mn-cs"/>
        </a:defRPr>
      </a:lvl1pPr>
      <a:lvl2pPr marL="539776" algn="l" defTabSz="1079548" rtl="0" eaLnBrk="1" latinLnBrk="0" hangingPunct="1">
        <a:defRPr sz="2100" kern="1200">
          <a:solidFill>
            <a:schemeClr val="tx1"/>
          </a:solidFill>
          <a:latin typeface="+mn-lt"/>
          <a:ea typeface="+mn-ea"/>
          <a:cs typeface="+mn-cs"/>
        </a:defRPr>
      </a:lvl2pPr>
      <a:lvl3pPr marL="1079548" algn="l" defTabSz="1079548" rtl="0" eaLnBrk="1" latinLnBrk="0" hangingPunct="1">
        <a:defRPr sz="2100" kern="1200">
          <a:solidFill>
            <a:schemeClr val="tx1"/>
          </a:solidFill>
          <a:latin typeface="+mn-lt"/>
          <a:ea typeface="+mn-ea"/>
          <a:cs typeface="+mn-cs"/>
        </a:defRPr>
      </a:lvl3pPr>
      <a:lvl4pPr marL="1619325" algn="l" defTabSz="1079548" rtl="0" eaLnBrk="1" latinLnBrk="0" hangingPunct="1">
        <a:defRPr sz="2100" kern="1200">
          <a:solidFill>
            <a:schemeClr val="tx1"/>
          </a:solidFill>
          <a:latin typeface="+mn-lt"/>
          <a:ea typeface="+mn-ea"/>
          <a:cs typeface="+mn-cs"/>
        </a:defRPr>
      </a:lvl4pPr>
      <a:lvl5pPr marL="2159098" algn="l" defTabSz="1079548" rtl="0" eaLnBrk="1" latinLnBrk="0" hangingPunct="1">
        <a:defRPr sz="2100" kern="1200">
          <a:solidFill>
            <a:schemeClr val="tx1"/>
          </a:solidFill>
          <a:latin typeface="+mn-lt"/>
          <a:ea typeface="+mn-ea"/>
          <a:cs typeface="+mn-cs"/>
        </a:defRPr>
      </a:lvl5pPr>
      <a:lvl6pPr marL="2698874" algn="l" defTabSz="1079548" rtl="0" eaLnBrk="1" latinLnBrk="0" hangingPunct="1">
        <a:defRPr sz="2100" kern="1200">
          <a:solidFill>
            <a:schemeClr val="tx1"/>
          </a:solidFill>
          <a:latin typeface="+mn-lt"/>
          <a:ea typeface="+mn-ea"/>
          <a:cs typeface="+mn-cs"/>
        </a:defRPr>
      </a:lvl6pPr>
      <a:lvl7pPr marL="3238649" algn="l" defTabSz="1079548" rtl="0" eaLnBrk="1" latinLnBrk="0" hangingPunct="1">
        <a:defRPr sz="2100" kern="1200">
          <a:solidFill>
            <a:schemeClr val="tx1"/>
          </a:solidFill>
          <a:latin typeface="+mn-lt"/>
          <a:ea typeface="+mn-ea"/>
          <a:cs typeface="+mn-cs"/>
        </a:defRPr>
      </a:lvl7pPr>
      <a:lvl8pPr marL="3778423" algn="l" defTabSz="1079548" rtl="0" eaLnBrk="1" latinLnBrk="0" hangingPunct="1">
        <a:defRPr sz="2100" kern="1200">
          <a:solidFill>
            <a:schemeClr val="tx1"/>
          </a:solidFill>
          <a:latin typeface="+mn-lt"/>
          <a:ea typeface="+mn-ea"/>
          <a:cs typeface="+mn-cs"/>
        </a:defRPr>
      </a:lvl8pPr>
      <a:lvl9pPr marL="4318200" algn="l" defTabSz="1079548"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7" name="Rectangle 33"/>
          <p:cNvSpPr>
            <a:spLocks noGrp="1" noChangeArrowheads="1"/>
          </p:cNvSpPr>
          <p:nvPr>
            <p:ph type="body" idx="1"/>
          </p:nvPr>
        </p:nvSpPr>
        <p:spPr bwMode="auto">
          <a:xfrm>
            <a:off x="243249" y="865228"/>
            <a:ext cx="7284776" cy="3509136"/>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p>
            <a:pPr lvl="0"/>
            <a:r>
              <a:rPr lang="en-US" dirty="0" smtClean="0"/>
              <a:t>This could be your content highlight</a:t>
            </a:r>
          </a:p>
          <a:p>
            <a:pPr lvl="1"/>
            <a:r>
              <a:rPr lang="en-US" dirty="0" smtClean="0"/>
              <a:t>First point</a:t>
            </a:r>
          </a:p>
          <a:p>
            <a:pPr lvl="1"/>
            <a:r>
              <a:rPr lang="en-US" dirty="0" smtClean="0"/>
              <a:t>Second point</a:t>
            </a:r>
          </a:p>
          <a:p>
            <a:pPr lvl="1"/>
            <a:r>
              <a:rPr lang="en-US" dirty="0" smtClean="0"/>
              <a:t>Third point</a:t>
            </a:r>
          </a:p>
        </p:txBody>
      </p:sp>
      <p:sp>
        <p:nvSpPr>
          <p:cNvPr id="1058" name="Rectangle 34"/>
          <p:cNvSpPr>
            <a:spLocks noGrp="1" noChangeArrowheads="1"/>
          </p:cNvSpPr>
          <p:nvPr>
            <p:ph type="title"/>
          </p:nvPr>
        </p:nvSpPr>
        <p:spPr bwMode="auto">
          <a:xfrm>
            <a:off x="243249" y="255294"/>
            <a:ext cx="7284776" cy="392556"/>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p>
            <a:r>
              <a:rPr lang="en-US" kern="0" dirty="0" smtClean="0"/>
              <a:t>Your title – keep it short, size can vary between 14pt and 24pt</a:t>
            </a:r>
            <a:endParaRPr lang="en-GB" kern="0" dirty="0" smtClean="0"/>
          </a:p>
        </p:txBody>
      </p:sp>
      <p:sp>
        <p:nvSpPr>
          <p:cNvPr id="5" name="Footer Placeholder 3"/>
          <p:cNvSpPr>
            <a:spLocks noGrp="1"/>
          </p:cNvSpPr>
          <p:nvPr>
            <p:ph type="ftr" sz="quarter" idx="3"/>
          </p:nvPr>
        </p:nvSpPr>
        <p:spPr>
          <a:xfrm>
            <a:off x="557288" y="4733207"/>
            <a:ext cx="4807185" cy="193486"/>
          </a:xfrm>
          <a:prstGeom prst="rect">
            <a:avLst/>
          </a:prstGeom>
        </p:spPr>
        <p:txBody>
          <a:bodyPr lIns="77396" tIns="38698" rIns="77396" bIns="38698"/>
          <a:lstStyle>
            <a:lvl1pPr>
              <a:defRPr sz="700">
                <a:solidFill>
                  <a:schemeClr val="tx2"/>
                </a:solidFill>
              </a:defRPr>
            </a:lvl1pPr>
          </a:lstStyle>
          <a:p>
            <a:pPr defTabSz="914319" eaLnBrk="0" fontAlgn="base" hangingPunct="0">
              <a:spcBef>
                <a:spcPct val="0"/>
              </a:spcBef>
              <a:spcAft>
                <a:spcPct val="0"/>
              </a:spcAft>
            </a:pPr>
            <a:r>
              <a:rPr lang="de-DE" smtClean="0">
                <a:solidFill>
                  <a:srgbClr val="766C62"/>
                </a:solidFill>
              </a:rPr>
              <a:t>SWIFT Webinar: [insert webinar name]</a:t>
            </a:r>
            <a:endParaRPr lang="en-GB" dirty="0">
              <a:solidFill>
                <a:srgbClr val="766C62"/>
              </a:solidFill>
            </a:endParaRPr>
          </a:p>
        </p:txBody>
      </p:sp>
      <p:sp>
        <p:nvSpPr>
          <p:cNvPr id="6" name="Slide Number Placeholder 4"/>
          <p:cNvSpPr>
            <a:spLocks noGrp="1"/>
          </p:cNvSpPr>
          <p:nvPr>
            <p:ph type="sldNum" sz="quarter" idx="4"/>
          </p:nvPr>
        </p:nvSpPr>
        <p:spPr>
          <a:xfrm>
            <a:off x="8315982" y="4733207"/>
            <a:ext cx="645079" cy="193486"/>
          </a:xfrm>
          <a:prstGeom prst="rect">
            <a:avLst/>
          </a:prstGeom>
        </p:spPr>
        <p:txBody>
          <a:bodyPr lIns="77396" tIns="38698" rIns="77396" bIns="38698"/>
          <a:lstStyle>
            <a:lvl1pPr algn="r">
              <a:defRPr sz="700">
                <a:solidFill>
                  <a:schemeClr val="tx2"/>
                </a:solidFill>
              </a:defRPr>
            </a:lvl1pPr>
          </a:lstStyle>
          <a:p>
            <a:pPr defTabSz="914319" eaLnBrk="0" fontAlgn="base" hangingPunct="0">
              <a:spcBef>
                <a:spcPct val="0"/>
              </a:spcBef>
              <a:spcAft>
                <a:spcPct val="0"/>
              </a:spcAft>
            </a:pPr>
            <a:fld id="{F17889F7-7963-4A16-ADF8-FEE4D97DC541}" type="slidenum">
              <a:rPr lang="en-GB" smtClean="0">
                <a:solidFill>
                  <a:srgbClr val="766C62"/>
                </a:solidFill>
              </a:rPr>
              <a:pPr defTabSz="914319" eaLnBrk="0" fontAlgn="base" hangingPunct="0">
                <a:spcBef>
                  <a:spcPct val="0"/>
                </a:spcBef>
                <a:spcAft>
                  <a:spcPct val="0"/>
                </a:spcAft>
              </a:pPr>
              <a:t>‹#›</a:t>
            </a:fld>
            <a:endParaRPr lang="en-GB">
              <a:solidFill>
                <a:srgbClr val="766C62"/>
              </a:solidFill>
            </a:endParaRPr>
          </a:p>
        </p:txBody>
      </p:sp>
      <p:pic>
        <p:nvPicPr>
          <p:cNvPr id="8" name="Picture 2" descr="C:\Users\ndenic\Documents\Design Projects\Logos\SWIFT_Logo Warm Grey.e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43251" y="4704902"/>
            <a:ext cx="243837" cy="24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101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sldNum="0" hdr="0" dt="0"/>
  <p:txStyles>
    <p:titleStyle>
      <a:lvl1pPr marL="0" marR="0" indent="0" algn="l" defTabSz="773971" rtl="0" eaLnBrk="1" fontAlgn="base" latinLnBrk="0" hangingPunct="1">
        <a:lnSpc>
          <a:spcPct val="100000"/>
        </a:lnSpc>
        <a:spcBef>
          <a:spcPct val="0"/>
        </a:spcBef>
        <a:spcAft>
          <a:spcPct val="0"/>
        </a:spcAft>
        <a:buClrTx/>
        <a:buSzTx/>
        <a:buFontTx/>
        <a:buNone/>
        <a:tabLst/>
        <a:defRPr sz="1500" b="1">
          <a:solidFill>
            <a:schemeClr val="tx2"/>
          </a:solidFill>
          <a:latin typeface="+mn-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6948" algn="l" rtl="0" eaLnBrk="1" fontAlgn="base" hangingPunct="1">
        <a:spcBef>
          <a:spcPct val="0"/>
        </a:spcBef>
        <a:spcAft>
          <a:spcPct val="0"/>
        </a:spcAft>
        <a:defRPr sz="3200">
          <a:solidFill>
            <a:schemeClr val="tx2"/>
          </a:solidFill>
          <a:latin typeface="Times New Roman" pitchFamily="18" charset="0"/>
        </a:defRPr>
      </a:lvl6pPr>
      <a:lvl7pPr marL="913892" algn="l" rtl="0" eaLnBrk="1" fontAlgn="base" hangingPunct="1">
        <a:spcBef>
          <a:spcPct val="0"/>
        </a:spcBef>
        <a:spcAft>
          <a:spcPct val="0"/>
        </a:spcAft>
        <a:defRPr sz="3200">
          <a:solidFill>
            <a:schemeClr val="tx2"/>
          </a:solidFill>
          <a:latin typeface="Times New Roman" pitchFamily="18" charset="0"/>
        </a:defRPr>
      </a:lvl7pPr>
      <a:lvl8pPr marL="1370840" algn="l" rtl="0" eaLnBrk="1" fontAlgn="base" hangingPunct="1">
        <a:spcBef>
          <a:spcPct val="0"/>
        </a:spcBef>
        <a:spcAft>
          <a:spcPct val="0"/>
        </a:spcAft>
        <a:defRPr sz="3200">
          <a:solidFill>
            <a:schemeClr val="tx2"/>
          </a:solidFill>
          <a:latin typeface="Times New Roman" pitchFamily="18" charset="0"/>
        </a:defRPr>
      </a:lvl8pPr>
      <a:lvl9pPr marL="1827785" algn="l" rtl="0" eaLnBrk="1" fontAlgn="base" hangingPunct="1">
        <a:spcBef>
          <a:spcPct val="0"/>
        </a:spcBef>
        <a:spcAft>
          <a:spcPct val="0"/>
        </a:spcAft>
        <a:defRPr sz="32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500" b="1">
          <a:solidFill>
            <a:schemeClr val="tx2"/>
          </a:solidFill>
          <a:latin typeface="+mn-lt"/>
          <a:ea typeface="+mn-ea"/>
          <a:cs typeface="+mn-cs"/>
        </a:defRPr>
      </a:lvl1pPr>
      <a:lvl2pPr marL="445842" indent="-212608" algn="l" rtl="0" eaLnBrk="1" fontAlgn="base" hangingPunct="1">
        <a:spcBef>
          <a:spcPct val="20000"/>
        </a:spcBef>
        <a:spcAft>
          <a:spcPct val="0"/>
        </a:spcAft>
        <a:buFont typeface="Arial" panose="020B0604020202020204" pitchFamily="34" charset="0"/>
        <a:buChar char="̶"/>
        <a:defRPr sz="1200" baseline="0">
          <a:solidFill>
            <a:schemeClr val="tx2"/>
          </a:solidFill>
          <a:latin typeface="+mn-lt"/>
        </a:defRPr>
      </a:lvl2pPr>
      <a:lvl3pPr marL="629887" indent="-182461" algn="l" rtl="0" eaLnBrk="1" fontAlgn="base" hangingPunct="1">
        <a:spcBef>
          <a:spcPct val="20000"/>
        </a:spcBef>
        <a:spcAft>
          <a:spcPct val="0"/>
        </a:spcAft>
        <a:buFont typeface="Courier New" panose="02070309020205020404" pitchFamily="49" charset="0"/>
        <a:buChar char="o"/>
        <a:defRPr sz="1200">
          <a:solidFill>
            <a:schemeClr val="tx2"/>
          </a:solidFill>
          <a:latin typeface="+mn-lt"/>
        </a:defRPr>
      </a:lvl3pPr>
      <a:lvl4pPr marL="1026543" indent="-228473" algn="l" rtl="0" eaLnBrk="1" fontAlgn="base" hangingPunct="1">
        <a:spcBef>
          <a:spcPct val="20000"/>
        </a:spcBef>
        <a:spcAft>
          <a:spcPct val="0"/>
        </a:spcAft>
        <a:buChar char="–"/>
        <a:defRPr sz="1200">
          <a:solidFill>
            <a:schemeClr val="tx2"/>
          </a:solidFill>
          <a:latin typeface="+mn-lt"/>
        </a:defRPr>
      </a:lvl4pPr>
      <a:lvl5pPr marL="1256602" indent="-228473" algn="l" rtl="0" eaLnBrk="1" fontAlgn="base" hangingPunct="1">
        <a:spcBef>
          <a:spcPct val="20000"/>
        </a:spcBef>
        <a:spcAft>
          <a:spcPct val="0"/>
        </a:spcAft>
        <a:buChar char="–"/>
        <a:defRPr sz="1000">
          <a:solidFill>
            <a:schemeClr val="tx2"/>
          </a:solidFill>
          <a:latin typeface="+mn-lt"/>
        </a:defRPr>
      </a:lvl5pPr>
      <a:lvl6pPr marL="1713550" indent="-228473" algn="l" rtl="0" eaLnBrk="1" fontAlgn="base" hangingPunct="1">
        <a:spcBef>
          <a:spcPct val="20000"/>
        </a:spcBef>
        <a:spcAft>
          <a:spcPct val="0"/>
        </a:spcAft>
        <a:buChar char="–"/>
        <a:defRPr sz="1600">
          <a:solidFill>
            <a:srgbClr val="000000"/>
          </a:solidFill>
          <a:latin typeface="+mn-lt"/>
        </a:defRPr>
      </a:lvl6pPr>
      <a:lvl7pPr marL="2170496" indent="-228473" algn="l" rtl="0" eaLnBrk="1" fontAlgn="base" hangingPunct="1">
        <a:spcBef>
          <a:spcPct val="20000"/>
        </a:spcBef>
        <a:spcAft>
          <a:spcPct val="0"/>
        </a:spcAft>
        <a:buChar char="–"/>
        <a:defRPr sz="1600">
          <a:solidFill>
            <a:srgbClr val="000000"/>
          </a:solidFill>
          <a:latin typeface="+mn-lt"/>
        </a:defRPr>
      </a:lvl7pPr>
      <a:lvl8pPr marL="2627441" indent="-228473" algn="l" rtl="0" eaLnBrk="1" fontAlgn="base" hangingPunct="1">
        <a:spcBef>
          <a:spcPct val="20000"/>
        </a:spcBef>
        <a:spcAft>
          <a:spcPct val="0"/>
        </a:spcAft>
        <a:buChar char="–"/>
        <a:defRPr sz="1600">
          <a:solidFill>
            <a:srgbClr val="000000"/>
          </a:solidFill>
          <a:latin typeface="+mn-lt"/>
        </a:defRPr>
      </a:lvl8pPr>
      <a:lvl9pPr marL="3084387" indent="-228473" algn="l" rtl="0" eaLnBrk="1" fontAlgn="base" hangingPunct="1">
        <a:spcBef>
          <a:spcPct val="20000"/>
        </a:spcBef>
        <a:spcAft>
          <a:spcPct val="0"/>
        </a:spcAft>
        <a:buChar char="–"/>
        <a:defRPr sz="1600">
          <a:solidFill>
            <a:srgbClr val="000000"/>
          </a:solidFill>
          <a:latin typeface="+mn-lt"/>
        </a:defRPr>
      </a:lvl9pPr>
    </p:bodyStyle>
    <p:otherStyle>
      <a:defPPr>
        <a:defRPr lang="en-US"/>
      </a:defPPr>
      <a:lvl1pPr marL="0" algn="l" defTabSz="913892" rtl="0" eaLnBrk="1" latinLnBrk="0" hangingPunct="1">
        <a:defRPr sz="1800" kern="1200">
          <a:solidFill>
            <a:schemeClr val="tx1"/>
          </a:solidFill>
          <a:latin typeface="+mn-lt"/>
          <a:ea typeface="+mn-ea"/>
          <a:cs typeface="+mn-cs"/>
        </a:defRPr>
      </a:lvl1pPr>
      <a:lvl2pPr marL="456948" algn="l" defTabSz="913892" rtl="0" eaLnBrk="1" latinLnBrk="0" hangingPunct="1">
        <a:defRPr sz="1800" kern="1200">
          <a:solidFill>
            <a:schemeClr val="tx1"/>
          </a:solidFill>
          <a:latin typeface="+mn-lt"/>
          <a:ea typeface="+mn-ea"/>
          <a:cs typeface="+mn-cs"/>
        </a:defRPr>
      </a:lvl2pPr>
      <a:lvl3pPr marL="913892" algn="l" defTabSz="913892" rtl="0" eaLnBrk="1" latinLnBrk="0" hangingPunct="1">
        <a:defRPr sz="1800" kern="1200">
          <a:solidFill>
            <a:schemeClr val="tx1"/>
          </a:solidFill>
          <a:latin typeface="+mn-lt"/>
          <a:ea typeface="+mn-ea"/>
          <a:cs typeface="+mn-cs"/>
        </a:defRPr>
      </a:lvl3pPr>
      <a:lvl4pPr marL="1370840" algn="l" defTabSz="913892" rtl="0" eaLnBrk="1" latinLnBrk="0" hangingPunct="1">
        <a:defRPr sz="1800" kern="1200">
          <a:solidFill>
            <a:schemeClr val="tx1"/>
          </a:solidFill>
          <a:latin typeface="+mn-lt"/>
          <a:ea typeface="+mn-ea"/>
          <a:cs typeface="+mn-cs"/>
        </a:defRPr>
      </a:lvl4pPr>
      <a:lvl5pPr marL="1827785" algn="l" defTabSz="913892" rtl="0" eaLnBrk="1" latinLnBrk="0" hangingPunct="1">
        <a:defRPr sz="1800" kern="1200">
          <a:solidFill>
            <a:schemeClr val="tx1"/>
          </a:solidFill>
          <a:latin typeface="+mn-lt"/>
          <a:ea typeface="+mn-ea"/>
          <a:cs typeface="+mn-cs"/>
        </a:defRPr>
      </a:lvl5pPr>
      <a:lvl6pPr marL="2284733" algn="l" defTabSz="913892" rtl="0" eaLnBrk="1" latinLnBrk="0" hangingPunct="1">
        <a:defRPr sz="1800" kern="1200">
          <a:solidFill>
            <a:schemeClr val="tx1"/>
          </a:solidFill>
          <a:latin typeface="+mn-lt"/>
          <a:ea typeface="+mn-ea"/>
          <a:cs typeface="+mn-cs"/>
        </a:defRPr>
      </a:lvl6pPr>
      <a:lvl7pPr marL="2741678" algn="l" defTabSz="913892" rtl="0" eaLnBrk="1" latinLnBrk="0" hangingPunct="1">
        <a:defRPr sz="1800" kern="1200">
          <a:solidFill>
            <a:schemeClr val="tx1"/>
          </a:solidFill>
          <a:latin typeface="+mn-lt"/>
          <a:ea typeface="+mn-ea"/>
          <a:cs typeface="+mn-cs"/>
        </a:defRPr>
      </a:lvl7pPr>
      <a:lvl8pPr marL="3198625" algn="l" defTabSz="913892" rtl="0" eaLnBrk="1" latinLnBrk="0" hangingPunct="1">
        <a:defRPr sz="1800" kern="1200">
          <a:solidFill>
            <a:schemeClr val="tx1"/>
          </a:solidFill>
          <a:latin typeface="+mn-lt"/>
          <a:ea typeface="+mn-ea"/>
          <a:cs typeface="+mn-cs"/>
        </a:defRPr>
      </a:lvl8pPr>
      <a:lvl9pPr marL="3655572" algn="l" defTabSz="9138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0.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2.jpe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mailto:sam.romilly@swift.com"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2200154" y="1059583"/>
            <a:ext cx="6620318" cy="1368152"/>
          </a:xfrm>
        </p:spPr>
        <p:txBody>
          <a:bodyPr/>
          <a:lstStyle/>
          <a:p>
            <a:r>
              <a:rPr lang="en-GB" sz="3600" dirty="0"/>
              <a:t>SWIFT </a:t>
            </a:r>
            <a:r>
              <a:rPr lang="en-GB" sz="3600" dirty="0" smtClean="0"/>
              <a:t>Webinar:</a:t>
            </a:r>
            <a:br>
              <a:rPr lang="en-GB" sz="3600" dirty="0" smtClean="0"/>
            </a:br>
            <a:r>
              <a:rPr lang="en-GB" sz="3600" b="0" dirty="0" smtClean="0"/>
              <a:t>How to reduce post-trade costs in FX</a:t>
            </a:r>
            <a:endParaRPr lang="en-GB" sz="3400" b="0" dirty="0">
              <a:solidFill>
                <a:srgbClr val="FF9994"/>
              </a:solidFill>
            </a:endParaRPr>
          </a:p>
        </p:txBody>
      </p:sp>
      <p:sp>
        <p:nvSpPr>
          <p:cNvPr id="2" name="Text Placeholder 1"/>
          <p:cNvSpPr>
            <a:spLocks noGrp="1"/>
          </p:cNvSpPr>
          <p:nvPr>
            <p:ph type="body" sz="quarter" idx="13"/>
          </p:nvPr>
        </p:nvSpPr>
        <p:spPr>
          <a:xfrm>
            <a:off x="2194597" y="2787774"/>
            <a:ext cx="5975915" cy="2016224"/>
          </a:xfrm>
        </p:spPr>
        <p:txBody>
          <a:bodyPr/>
          <a:lstStyle/>
          <a:p>
            <a:endParaRPr lang="en-US" dirty="0" smtClean="0"/>
          </a:p>
          <a:p>
            <a:endParaRPr lang="en-US" dirty="0"/>
          </a:p>
          <a:p>
            <a:r>
              <a:rPr lang="en-US" b="1" dirty="0" smtClean="0"/>
              <a:t>You will hear silence until we begin</a:t>
            </a:r>
            <a:endParaRPr lang="en-US" b="1" dirty="0"/>
          </a:p>
        </p:txBody>
      </p:sp>
    </p:spTree>
    <p:extLst>
      <p:ext uri="{BB962C8B-B14F-4D97-AF65-F5344CB8AC3E}">
        <p14:creationId xmlns:p14="http://schemas.microsoft.com/office/powerpoint/2010/main" val="39953757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6598" y="123478"/>
            <a:ext cx="8655882" cy="1236335"/>
          </a:xfrm>
        </p:spPr>
        <p:txBody>
          <a:bodyPr/>
          <a:lstStyle/>
          <a:p>
            <a:pPr>
              <a:defRPr/>
            </a:pPr>
            <a:r>
              <a:rPr lang="en-US" dirty="0"/>
              <a:t>How to reduce post-trade costs in FX: </a:t>
            </a:r>
            <a:r>
              <a:rPr lang="en-US" b="0" dirty="0" smtClean="0"/>
              <a:t>Meet the Speakers</a:t>
            </a:r>
            <a:endParaRPr lang="en-US" b="0" dirty="0"/>
          </a:p>
        </p:txBody>
      </p:sp>
      <p:sp>
        <p:nvSpPr>
          <p:cNvPr id="7" name="Rectangle 6"/>
          <p:cNvSpPr/>
          <p:nvPr/>
        </p:nvSpPr>
        <p:spPr bwMode="auto">
          <a:xfrm>
            <a:off x="-1" y="1491630"/>
            <a:ext cx="9144001"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2753028" y="1622582"/>
            <a:ext cx="4987324" cy="523220"/>
          </a:xfrm>
          <a:prstGeom prst="rect">
            <a:avLst/>
          </a:prstGeom>
          <a:noFill/>
        </p:spPr>
        <p:txBody>
          <a:bodyPr wrap="square" rtlCol="0">
            <a:spAutoFit/>
          </a:bodyPr>
          <a:lstStyle/>
          <a:p>
            <a:r>
              <a:rPr lang="en-US" sz="1400" b="1" dirty="0" smtClean="0">
                <a:solidFill>
                  <a:schemeClr val="tx2"/>
                </a:solidFill>
              </a:rPr>
              <a:t>Adrian </a:t>
            </a:r>
            <a:r>
              <a:rPr lang="en-US" sz="1400" b="1" dirty="0">
                <a:solidFill>
                  <a:schemeClr val="tx2"/>
                </a:solidFill>
              </a:rPr>
              <a:t>Patten</a:t>
            </a:r>
          </a:p>
          <a:p>
            <a:r>
              <a:rPr lang="en-US" sz="1400" dirty="0">
                <a:solidFill>
                  <a:schemeClr val="tx2"/>
                </a:solidFill>
              </a:rPr>
              <a:t>Co-founder and </a:t>
            </a:r>
            <a:r>
              <a:rPr lang="en-US" sz="1400" dirty="0" smtClean="0">
                <a:solidFill>
                  <a:schemeClr val="tx2"/>
                </a:solidFill>
              </a:rPr>
              <a:t>Chairman, </a:t>
            </a:r>
            <a:r>
              <a:rPr lang="en-US" sz="1400" b="1" dirty="0" smtClean="0">
                <a:solidFill>
                  <a:schemeClr val="tx2"/>
                </a:solidFill>
              </a:rPr>
              <a:t>Cobalt</a:t>
            </a:r>
            <a:endParaRPr lang="en-GB" sz="1400" b="1" dirty="0">
              <a:solidFill>
                <a:schemeClr val="tx2"/>
              </a:solidFill>
            </a:endParaRPr>
          </a:p>
        </p:txBody>
      </p:sp>
      <p:sp>
        <p:nvSpPr>
          <p:cNvPr id="17" name="Footer Placeholder 3"/>
          <p:cNvSpPr>
            <a:spLocks noGrp="1"/>
          </p:cNvSpPr>
          <p:nvPr>
            <p:ph type="ftr" sz="quarter" idx="10"/>
          </p:nvPr>
        </p:nvSpPr>
        <p:spPr>
          <a:xfrm>
            <a:off x="557291" y="4733207"/>
            <a:ext cx="4807185" cy="193486"/>
          </a:xfrm>
        </p:spPr>
        <p:txBody>
          <a:bodyPr/>
          <a:lstStyle/>
          <a:p>
            <a:r>
              <a:rPr lang="en-US" dirty="0"/>
              <a:t>SWIFT Webinar: How to reduce post-trade costs in FX</a:t>
            </a:r>
            <a:endParaRPr lang="en-GB" dirty="0"/>
          </a:p>
        </p:txBody>
      </p:sp>
      <p:sp>
        <p:nvSpPr>
          <p:cNvPr id="18" name="TextBox 17"/>
          <p:cNvSpPr txBox="1"/>
          <p:nvPr/>
        </p:nvSpPr>
        <p:spPr>
          <a:xfrm>
            <a:off x="2753028" y="2211710"/>
            <a:ext cx="6211460" cy="1938992"/>
          </a:xfrm>
          <a:prstGeom prst="rect">
            <a:avLst/>
          </a:prstGeom>
          <a:noFill/>
        </p:spPr>
        <p:txBody>
          <a:bodyPr wrap="square" rtlCol="0">
            <a:spAutoFit/>
          </a:bodyPr>
          <a:lstStyle/>
          <a:p>
            <a:r>
              <a:rPr lang="en-US" sz="1200" dirty="0">
                <a:solidFill>
                  <a:schemeClr val="bg2">
                    <a:lumMod val="50000"/>
                  </a:schemeClr>
                </a:solidFill>
              </a:rPr>
              <a:t>Adrian Patten is an FX expert and entrepreneur, having founded institutional </a:t>
            </a:r>
            <a:r>
              <a:rPr lang="en-US" sz="1200" dirty="0" smtClean="0">
                <a:solidFill>
                  <a:schemeClr val="bg2">
                    <a:lumMod val="50000"/>
                  </a:schemeClr>
                </a:solidFill>
              </a:rPr>
              <a:t>spot </a:t>
            </a:r>
            <a:r>
              <a:rPr lang="en-US" sz="1200" dirty="0">
                <a:solidFill>
                  <a:schemeClr val="bg2">
                    <a:lumMod val="50000"/>
                  </a:schemeClr>
                </a:solidFill>
              </a:rPr>
              <a:t>FX brokerage </a:t>
            </a:r>
            <a:r>
              <a:rPr lang="en-US" sz="1200" dirty="0" err="1">
                <a:solidFill>
                  <a:schemeClr val="bg2">
                    <a:lumMod val="50000"/>
                  </a:schemeClr>
                </a:solidFill>
              </a:rPr>
              <a:t>Mako</a:t>
            </a:r>
            <a:r>
              <a:rPr lang="en-US" sz="1200" dirty="0">
                <a:solidFill>
                  <a:schemeClr val="bg2">
                    <a:lumMod val="50000"/>
                  </a:schemeClr>
                </a:solidFill>
              </a:rPr>
              <a:t> FX and served as CEO from its launch until its sale in 2014</a:t>
            </a:r>
            <a:r>
              <a:rPr lang="en-US" sz="1200" dirty="0" smtClean="0">
                <a:solidFill>
                  <a:schemeClr val="bg2">
                    <a:lumMod val="50000"/>
                  </a:schemeClr>
                </a:solidFill>
              </a:rPr>
              <a:t>.</a:t>
            </a:r>
          </a:p>
          <a:p>
            <a:endParaRPr lang="en-US" sz="1200" dirty="0">
              <a:solidFill>
                <a:schemeClr val="bg2">
                  <a:lumMod val="50000"/>
                </a:schemeClr>
              </a:solidFill>
            </a:endParaRPr>
          </a:p>
          <a:p>
            <a:r>
              <a:rPr lang="en-US" sz="1200" dirty="0">
                <a:solidFill>
                  <a:schemeClr val="bg2">
                    <a:lumMod val="50000"/>
                  </a:schemeClr>
                </a:solidFill>
              </a:rPr>
              <a:t>Prior to this, Adrian was chief spot dealer at First National Bank of Chicago and has previously held the position of senior FX dealer at Deutsche Bank, UBS, Hill Samuel and Morgan Grenfell</a:t>
            </a:r>
            <a:r>
              <a:rPr lang="en-US" sz="1200" dirty="0" smtClean="0">
                <a:solidFill>
                  <a:schemeClr val="bg2">
                    <a:lumMod val="50000"/>
                  </a:schemeClr>
                </a:solidFill>
              </a:rPr>
              <a:t>.</a:t>
            </a:r>
          </a:p>
          <a:p>
            <a:endParaRPr lang="en-US" sz="1200" dirty="0">
              <a:solidFill>
                <a:schemeClr val="bg2">
                  <a:lumMod val="50000"/>
                </a:schemeClr>
              </a:solidFill>
            </a:endParaRPr>
          </a:p>
          <a:p>
            <a:r>
              <a:rPr lang="en-US" sz="1200" dirty="0">
                <a:solidFill>
                  <a:schemeClr val="bg2">
                    <a:lumMod val="50000"/>
                  </a:schemeClr>
                </a:solidFill>
              </a:rPr>
              <a:t>As Co-Founder &amp; Chairman of Cobalt, Adrian is involved in all areas of the company. The overarching business strategy and governance of the company with a focus on legal work, investment fundraising and product development.</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4350"/>
          <a:stretch/>
        </p:blipFill>
        <p:spPr>
          <a:xfrm>
            <a:off x="565656" y="1695196"/>
            <a:ext cx="1918112" cy="2600510"/>
          </a:xfrm>
          <a:prstGeom prst="rect">
            <a:avLst/>
          </a:prstGeom>
        </p:spPr>
      </p:pic>
    </p:spTree>
    <p:extLst>
      <p:ext uri="{BB962C8B-B14F-4D97-AF65-F5344CB8AC3E}">
        <p14:creationId xmlns:p14="http://schemas.microsoft.com/office/powerpoint/2010/main" val="33556011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6598" y="123478"/>
            <a:ext cx="8655882" cy="1236335"/>
          </a:xfrm>
        </p:spPr>
        <p:txBody>
          <a:bodyPr/>
          <a:lstStyle/>
          <a:p>
            <a:pPr>
              <a:defRPr/>
            </a:pPr>
            <a:r>
              <a:rPr lang="en-US" dirty="0"/>
              <a:t>How to reduce post-trade costs in FX: </a:t>
            </a:r>
            <a:r>
              <a:rPr lang="en-US" b="0" dirty="0" smtClean="0"/>
              <a:t>Meet the Speakers</a:t>
            </a:r>
            <a:endParaRPr lang="en-US" b="0" dirty="0"/>
          </a:p>
        </p:txBody>
      </p:sp>
      <p:sp>
        <p:nvSpPr>
          <p:cNvPr id="7" name="Rectangle 6"/>
          <p:cNvSpPr/>
          <p:nvPr/>
        </p:nvSpPr>
        <p:spPr bwMode="auto">
          <a:xfrm>
            <a:off x="-1" y="1491630"/>
            <a:ext cx="9144001"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2753028" y="1622582"/>
            <a:ext cx="4987324" cy="523220"/>
          </a:xfrm>
          <a:prstGeom prst="rect">
            <a:avLst/>
          </a:prstGeom>
          <a:noFill/>
        </p:spPr>
        <p:txBody>
          <a:bodyPr wrap="square" rtlCol="0">
            <a:spAutoFit/>
          </a:bodyPr>
          <a:lstStyle/>
          <a:p>
            <a:r>
              <a:rPr lang="en-US" sz="1400" b="1" dirty="0">
                <a:solidFill>
                  <a:schemeClr val="tx2"/>
                </a:solidFill>
              </a:rPr>
              <a:t>Mike Robertson </a:t>
            </a:r>
          </a:p>
          <a:p>
            <a:r>
              <a:rPr lang="en-US" sz="1400" dirty="0">
                <a:solidFill>
                  <a:schemeClr val="tx2"/>
                </a:solidFill>
              </a:rPr>
              <a:t>Global Head of Transactional FX </a:t>
            </a:r>
            <a:r>
              <a:rPr lang="en-US" sz="1400" dirty="0" smtClean="0">
                <a:solidFill>
                  <a:schemeClr val="tx2"/>
                </a:solidFill>
              </a:rPr>
              <a:t>Trading, </a:t>
            </a:r>
            <a:r>
              <a:rPr lang="en-US" sz="1400" b="1" dirty="0" smtClean="0">
                <a:solidFill>
                  <a:schemeClr val="tx2"/>
                </a:solidFill>
              </a:rPr>
              <a:t>BAML</a:t>
            </a:r>
            <a:endParaRPr lang="en-GB" sz="1400" b="1" dirty="0">
              <a:solidFill>
                <a:schemeClr val="tx2"/>
              </a:solidFill>
            </a:endParaRPr>
          </a:p>
        </p:txBody>
      </p:sp>
      <p:sp>
        <p:nvSpPr>
          <p:cNvPr id="17" name="Footer Placeholder 3"/>
          <p:cNvSpPr>
            <a:spLocks noGrp="1"/>
          </p:cNvSpPr>
          <p:nvPr>
            <p:ph type="ftr" sz="quarter" idx="10"/>
          </p:nvPr>
        </p:nvSpPr>
        <p:spPr>
          <a:xfrm>
            <a:off x="557291" y="4733207"/>
            <a:ext cx="4807185" cy="193486"/>
          </a:xfrm>
        </p:spPr>
        <p:txBody>
          <a:bodyPr/>
          <a:lstStyle/>
          <a:p>
            <a:r>
              <a:rPr lang="en-US" dirty="0"/>
              <a:t>SWIFT Webinar: How to reduce post-trade costs in FX</a:t>
            </a:r>
            <a:endParaRPr lang="en-GB" dirty="0"/>
          </a:p>
        </p:txBody>
      </p:sp>
      <p:sp>
        <p:nvSpPr>
          <p:cNvPr id="18" name="TextBox 17"/>
          <p:cNvSpPr txBox="1"/>
          <p:nvPr/>
        </p:nvSpPr>
        <p:spPr>
          <a:xfrm>
            <a:off x="2753028" y="2211710"/>
            <a:ext cx="6211460" cy="1754326"/>
          </a:xfrm>
          <a:prstGeom prst="rect">
            <a:avLst/>
          </a:prstGeom>
          <a:noFill/>
        </p:spPr>
        <p:txBody>
          <a:bodyPr wrap="square" rtlCol="0">
            <a:spAutoFit/>
          </a:bodyPr>
          <a:lstStyle/>
          <a:p>
            <a:r>
              <a:rPr lang="en-US" sz="1200" dirty="0">
                <a:solidFill>
                  <a:schemeClr val="bg2">
                    <a:lumMod val="50000"/>
                  </a:schemeClr>
                </a:solidFill>
              </a:rPr>
              <a:t>Mike Robertson is a Managing Director within the G10 FX business and the global Head of TFX Trading. His role encompasses Market Risk management of all Payment and Receivable flows for the GFX business globally as well as the ownership of pricing governance and associated Product development</a:t>
            </a:r>
            <a:r>
              <a:rPr lang="en-US" sz="1200" dirty="0" smtClean="0">
                <a:solidFill>
                  <a:schemeClr val="bg2">
                    <a:lumMod val="50000"/>
                  </a:schemeClr>
                </a:solidFill>
              </a:rPr>
              <a:t>.</a:t>
            </a:r>
          </a:p>
          <a:p>
            <a:endParaRPr lang="en-US" sz="1200" dirty="0">
              <a:solidFill>
                <a:schemeClr val="bg2">
                  <a:lumMod val="50000"/>
                </a:schemeClr>
              </a:solidFill>
            </a:endParaRPr>
          </a:p>
          <a:p>
            <a:r>
              <a:rPr lang="en-US" sz="1200" dirty="0" smtClean="0">
                <a:solidFill>
                  <a:schemeClr val="bg2">
                    <a:lumMod val="50000"/>
                  </a:schemeClr>
                </a:solidFill>
              </a:rPr>
              <a:t>Mike </a:t>
            </a:r>
            <a:r>
              <a:rPr lang="en-US" sz="1200" dirty="0">
                <a:solidFill>
                  <a:schemeClr val="bg2">
                    <a:lumMod val="50000"/>
                  </a:schemeClr>
                </a:solidFill>
              </a:rPr>
              <a:t>joined BAML in 2013 from HSBC where he worked for 3 years as a Managing Director managing their TFX business across their three banking regions. </a:t>
            </a:r>
            <a:endParaRPr lang="en-US" sz="1200" dirty="0" smtClean="0">
              <a:solidFill>
                <a:schemeClr val="bg2">
                  <a:lumMod val="50000"/>
                </a:schemeClr>
              </a:solidFill>
            </a:endParaRPr>
          </a:p>
          <a:p>
            <a:endParaRPr lang="en-US" sz="1200" dirty="0">
              <a:solidFill>
                <a:schemeClr val="bg2">
                  <a:lumMod val="50000"/>
                </a:schemeClr>
              </a:solidFill>
            </a:endParaRPr>
          </a:p>
          <a:p>
            <a:r>
              <a:rPr lang="en-US" sz="1200" dirty="0" smtClean="0">
                <a:solidFill>
                  <a:schemeClr val="bg2">
                    <a:lumMod val="50000"/>
                  </a:schemeClr>
                </a:solidFill>
              </a:rPr>
              <a:t>Before </a:t>
            </a:r>
            <a:r>
              <a:rPr lang="en-US" sz="1200" dirty="0">
                <a:solidFill>
                  <a:schemeClr val="bg2">
                    <a:lumMod val="50000"/>
                  </a:schemeClr>
                </a:solidFill>
              </a:rPr>
              <a:t>HSBC, Mike established and ran the TFX business for RBS.</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4350"/>
          <a:stretch/>
        </p:blipFill>
        <p:spPr>
          <a:xfrm>
            <a:off x="565656" y="1695196"/>
            <a:ext cx="1918112" cy="260051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2224" r="30001" b="20701"/>
          <a:stretch/>
        </p:blipFill>
        <p:spPr>
          <a:xfrm>
            <a:off x="565656" y="1655015"/>
            <a:ext cx="2007860" cy="2644928"/>
          </a:xfrm>
          <a:prstGeom prst="rect">
            <a:avLst/>
          </a:prstGeom>
        </p:spPr>
      </p:pic>
    </p:spTree>
    <p:extLst>
      <p:ext uri="{BB962C8B-B14F-4D97-AF65-F5344CB8AC3E}">
        <p14:creationId xmlns:p14="http://schemas.microsoft.com/office/powerpoint/2010/main" val="40047297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6598" y="123478"/>
            <a:ext cx="8655882" cy="1236335"/>
          </a:xfrm>
        </p:spPr>
        <p:txBody>
          <a:bodyPr/>
          <a:lstStyle/>
          <a:p>
            <a:pPr>
              <a:defRPr/>
            </a:pPr>
            <a:r>
              <a:rPr lang="en-US" dirty="0"/>
              <a:t>How to reduce post-trade costs in FX: </a:t>
            </a:r>
            <a:r>
              <a:rPr lang="en-US" b="0" dirty="0" smtClean="0"/>
              <a:t>Meet the Speakers</a:t>
            </a:r>
            <a:endParaRPr lang="en-US" b="0" dirty="0"/>
          </a:p>
        </p:txBody>
      </p:sp>
      <p:sp>
        <p:nvSpPr>
          <p:cNvPr id="7" name="Rectangle 6"/>
          <p:cNvSpPr/>
          <p:nvPr/>
        </p:nvSpPr>
        <p:spPr bwMode="auto">
          <a:xfrm>
            <a:off x="-1" y="1491630"/>
            <a:ext cx="9144001"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2753028" y="1622582"/>
            <a:ext cx="4987324" cy="523220"/>
          </a:xfrm>
          <a:prstGeom prst="rect">
            <a:avLst/>
          </a:prstGeom>
          <a:noFill/>
        </p:spPr>
        <p:txBody>
          <a:bodyPr wrap="square" rtlCol="0">
            <a:spAutoFit/>
          </a:bodyPr>
          <a:lstStyle/>
          <a:p>
            <a:r>
              <a:rPr lang="en-US" sz="1400" b="1" dirty="0">
                <a:solidFill>
                  <a:schemeClr val="tx2"/>
                </a:solidFill>
              </a:rPr>
              <a:t>Alex Walker</a:t>
            </a:r>
          </a:p>
          <a:p>
            <a:r>
              <a:rPr lang="en-US" sz="1400" dirty="0">
                <a:solidFill>
                  <a:schemeClr val="tx2"/>
                </a:solidFill>
              </a:rPr>
              <a:t>Head of Post-Trade, </a:t>
            </a:r>
            <a:r>
              <a:rPr lang="en-US" sz="1400" dirty="0" smtClean="0">
                <a:solidFill>
                  <a:schemeClr val="tx2"/>
                </a:solidFill>
              </a:rPr>
              <a:t>FX, </a:t>
            </a:r>
            <a:r>
              <a:rPr lang="en-US" sz="1400" b="1" dirty="0" err="1" smtClean="0">
                <a:solidFill>
                  <a:schemeClr val="tx2"/>
                </a:solidFill>
              </a:rPr>
              <a:t>Refinitiv</a:t>
            </a:r>
            <a:endParaRPr lang="en-GB" sz="1400" b="1" dirty="0">
              <a:solidFill>
                <a:schemeClr val="tx2"/>
              </a:solidFill>
            </a:endParaRPr>
          </a:p>
        </p:txBody>
      </p:sp>
      <p:sp>
        <p:nvSpPr>
          <p:cNvPr id="17" name="Footer Placeholder 3"/>
          <p:cNvSpPr>
            <a:spLocks noGrp="1"/>
          </p:cNvSpPr>
          <p:nvPr>
            <p:ph type="ftr" sz="quarter" idx="10"/>
          </p:nvPr>
        </p:nvSpPr>
        <p:spPr>
          <a:xfrm>
            <a:off x="557291" y="4733207"/>
            <a:ext cx="4807185" cy="193486"/>
          </a:xfrm>
        </p:spPr>
        <p:txBody>
          <a:bodyPr/>
          <a:lstStyle/>
          <a:p>
            <a:r>
              <a:rPr lang="en-US" dirty="0"/>
              <a:t>SWIFT Webinar: How to reduce post-trade costs in FX</a:t>
            </a:r>
            <a:endParaRPr lang="en-GB" dirty="0"/>
          </a:p>
        </p:txBody>
      </p:sp>
      <p:sp>
        <p:nvSpPr>
          <p:cNvPr id="18" name="TextBox 17"/>
          <p:cNvSpPr txBox="1"/>
          <p:nvPr/>
        </p:nvSpPr>
        <p:spPr>
          <a:xfrm>
            <a:off x="2753028" y="2211710"/>
            <a:ext cx="6211460" cy="2123658"/>
          </a:xfrm>
          <a:prstGeom prst="rect">
            <a:avLst/>
          </a:prstGeom>
          <a:noFill/>
        </p:spPr>
        <p:txBody>
          <a:bodyPr wrap="square" rtlCol="0">
            <a:spAutoFit/>
          </a:bodyPr>
          <a:lstStyle/>
          <a:p>
            <a:r>
              <a:rPr lang="en-US" sz="1200" dirty="0">
                <a:solidFill>
                  <a:schemeClr val="bg2">
                    <a:lumMod val="50000"/>
                  </a:schemeClr>
                </a:solidFill>
              </a:rPr>
              <a:t>Alex Walker joined </a:t>
            </a:r>
            <a:r>
              <a:rPr lang="en-US" sz="1200" dirty="0" err="1">
                <a:solidFill>
                  <a:schemeClr val="bg2">
                    <a:lumMod val="50000"/>
                  </a:schemeClr>
                </a:solidFill>
              </a:rPr>
              <a:t>Refinitiv</a:t>
            </a:r>
            <a:r>
              <a:rPr lang="en-US" sz="1200" dirty="0">
                <a:solidFill>
                  <a:schemeClr val="bg2">
                    <a:lumMod val="50000"/>
                  </a:schemeClr>
                </a:solidFill>
              </a:rPr>
              <a:t> (formerly Thomson Reuters Financial &amp; Risk Business Unit) in 2015 and currently leads the Post-Trade products for the </a:t>
            </a:r>
            <a:r>
              <a:rPr lang="en-US" sz="1200" dirty="0" smtClean="0">
                <a:solidFill>
                  <a:schemeClr val="bg2">
                    <a:lumMod val="50000"/>
                  </a:schemeClr>
                </a:solidFill>
              </a:rPr>
              <a:t>business. In </a:t>
            </a:r>
            <a:r>
              <a:rPr lang="en-US" sz="1200" dirty="0">
                <a:solidFill>
                  <a:schemeClr val="bg2">
                    <a:lumMod val="50000"/>
                  </a:schemeClr>
                </a:solidFill>
              </a:rPr>
              <a:t>her role Alex has overseen developments and brought to Market solutions that simplify post trade workflows, reduce the total cost of ownership for participants and are venue agnostic.</a:t>
            </a:r>
          </a:p>
          <a:p>
            <a:r>
              <a:rPr lang="en-US" sz="1200" dirty="0">
                <a:solidFill>
                  <a:schemeClr val="bg2">
                    <a:lumMod val="50000"/>
                  </a:schemeClr>
                </a:solidFill>
              </a:rPr>
              <a:t> </a:t>
            </a:r>
          </a:p>
          <a:p>
            <a:r>
              <a:rPr lang="en-US" sz="1200" dirty="0">
                <a:solidFill>
                  <a:schemeClr val="bg2">
                    <a:lumMod val="50000"/>
                  </a:schemeClr>
                </a:solidFill>
              </a:rPr>
              <a:t>In her portfolio she oversees established industry brands such as </a:t>
            </a:r>
            <a:r>
              <a:rPr lang="en-US" sz="1200" dirty="0" err="1">
                <a:solidFill>
                  <a:schemeClr val="bg2">
                    <a:lumMod val="50000"/>
                  </a:schemeClr>
                </a:solidFill>
              </a:rPr>
              <a:t>Refinitiv</a:t>
            </a:r>
            <a:r>
              <a:rPr lang="en-US" sz="1200" dirty="0">
                <a:solidFill>
                  <a:schemeClr val="bg2">
                    <a:lumMod val="50000"/>
                  </a:schemeClr>
                </a:solidFill>
              </a:rPr>
              <a:t> Trade Notification (formerly TRTN), Deal Tracker, Market Tracker, Settlement Centre and </a:t>
            </a:r>
            <a:r>
              <a:rPr lang="en-US" sz="1200" dirty="0" err="1">
                <a:solidFill>
                  <a:schemeClr val="bg2">
                    <a:lumMod val="50000"/>
                  </a:schemeClr>
                </a:solidFill>
              </a:rPr>
              <a:t>Refinitiv’s</a:t>
            </a:r>
            <a:r>
              <a:rPr lang="en-US" sz="1200" dirty="0">
                <a:solidFill>
                  <a:schemeClr val="bg2">
                    <a:lumMod val="50000"/>
                  </a:schemeClr>
                </a:solidFill>
              </a:rPr>
              <a:t> latest cloud-based post-trade initiative, Deal Tracker as a Service (</a:t>
            </a:r>
            <a:r>
              <a:rPr lang="en-US" sz="1200" dirty="0" err="1">
                <a:solidFill>
                  <a:schemeClr val="bg2">
                    <a:lumMod val="50000"/>
                  </a:schemeClr>
                </a:solidFill>
              </a:rPr>
              <a:t>DTaaS</a:t>
            </a:r>
            <a:r>
              <a:rPr lang="en-US" sz="1200" dirty="0">
                <a:solidFill>
                  <a:schemeClr val="bg2">
                    <a:lumMod val="50000"/>
                  </a:schemeClr>
                </a:solidFill>
              </a:rPr>
              <a:t>)</a:t>
            </a:r>
          </a:p>
          <a:p>
            <a:r>
              <a:rPr lang="en-US" sz="1200" dirty="0">
                <a:solidFill>
                  <a:schemeClr val="bg2">
                    <a:lumMod val="50000"/>
                  </a:schemeClr>
                </a:solidFill>
              </a:rPr>
              <a:t> </a:t>
            </a:r>
          </a:p>
          <a:p>
            <a:r>
              <a:rPr lang="en-US" sz="1200" dirty="0">
                <a:solidFill>
                  <a:schemeClr val="bg2">
                    <a:lumMod val="50000"/>
                  </a:schemeClr>
                </a:solidFill>
              </a:rPr>
              <a:t>Prior to joining </a:t>
            </a:r>
            <a:r>
              <a:rPr lang="en-US" sz="1200" dirty="0" err="1">
                <a:solidFill>
                  <a:schemeClr val="bg2">
                    <a:lumMod val="50000"/>
                  </a:schemeClr>
                </a:solidFill>
              </a:rPr>
              <a:t>Refinitiv</a:t>
            </a:r>
            <a:r>
              <a:rPr lang="en-US" sz="1200" dirty="0">
                <a:solidFill>
                  <a:schemeClr val="bg2">
                    <a:lumMod val="50000"/>
                  </a:schemeClr>
                </a:solidFill>
              </a:rPr>
              <a:t>, Alex was Head of Post Trade Securities at </a:t>
            </a:r>
            <a:r>
              <a:rPr lang="en-US" sz="1200" dirty="0" err="1">
                <a:solidFill>
                  <a:schemeClr val="bg2">
                    <a:lumMod val="50000"/>
                  </a:schemeClr>
                </a:solidFill>
              </a:rPr>
              <a:t>Sungard</a:t>
            </a:r>
            <a:r>
              <a:rPr lang="en-US" sz="1200" dirty="0">
                <a:solidFill>
                  <a:schemeClr val="bg2">
                    <a:lumMod val="50000"/>
                  </a:schemeClr>
                </a:solidFill>
              </a:rPr>
              <a:t> (now FIS). Her focus was in delivering automation solutions for market-wide Post Trade processes.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0289" r="33692" b="13770"/>
          <a:stretch/>
        </p:blipFill>
        <p:spPr>
          <a:xfrm rot="16200000">
            <a:off x="212459" y="2024397"/>
            <a:ext cx="2600510" cy="1942106"/>
          </a:xfrm>
          <a:prstGeom prst="rect">
            <a:avLst/>
          </a:prstGeom>
        </p:spPr>
      </p:pic>
    </p:spTree>
    <p:extLst>
      <p:ext uri="{BB962C8B-B14F-4D97-AF65-F5344CB8AC3E}">
        <p14:creationId xmlns:p14="http://schemas.microsoft.com/office/powerpoint/2010/main" val="4187015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6598" y="123478"/>
            <a:ext cx="8655882" cy="1236335"/>
          </a:xfrm>
        </p:spPr>
        <p:txBody>
          <a:bodyPr/>
          <a:lstStyle/>
          <a:p>
            <a:pPr>
              <a:defRPr/>
            </a:pPr>
            <a:r>
              <a:rPr lang="en-US" dirty="0"/>
              <a:t>How to reduce post-trade costs in FX: </a:t>
            </a:r>
            <a:r>
              <a:rPr lang="en-US" b="0" dirty="0"/>
              <a:t>Panel Discussion</a:t>
            </a:r>
          </a:p>
        </p:txBody>
      </p:sp>
      <p:sp>
        <p:nvSpPr>
          <p:cNvPr id="7" name="Rectangle 6"/>
          <p:cNvSpPr/>
          <p:nvPr/>
        </p:nvSpPr>
        <p:spPr bwMode="auto">
          <a:xfrm>
            <a:off x="-1" y="1491630"/>
            <a:ext cx="9144001"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350"/>
          <a:stretch/>
        </p:blipFill>
        <p:spPr>
          <a:xfrm>
            <a:off x="3292798" y="3075806"/>
            <a:ext cx="991170" cy="134379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5359"/>
          <a:stretch/>
        </p:blipFill>
        <p:spPr>
          <a:xfrm>
            <a:off x="3275856" y="1586055"/>
            <a:ext cx="1007846" cy="135793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0289" r="33692" b="13770"/>
          <a:stretch/>
        </p:blipFill>
        <p:spPr>
          <a:xfrm rot="16200000">
            <a:off x="5929073" y="3230902"/>
            <a:ext cx="1327973" cy="1017782"/>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2224" r="30001" b="20701"/>
          <a:stretch/>
        </p:blipFill>
        <p:spPr>
          <a:xfrm>
            <a:off x="6084168" y="1579459"/>
            <a:ext cx="1008112" cy="1327973"/>
          </a:xfrm>
          <a:prstGeom prst="rect">
            <a:avLst/>
          </a:prstGeom>
        </p:spPr>
      </p:pic>
      <p:sp>
        <p:nvSpPr>
          <p:cNvPr id="9" name="TextBox 8"/>
          <p:cNvSpPr txBox="1"/>
          <p:nvPr/>
        </p:nvSpPr>
        <p:spPr>
          <a:xfrm>
            <a:off x="7175533" y="1842904"/>
            <a:ext cx="1932971" cy="769441"/>
          </a:xfrm>
          <a:prstGeom prst="rect">
            <a:avLst/>
          </a:prstGeom>
          <a:noFill/>
        </p:spPr>
        <p:txBody>
          <a:bodyPr wrap="square" rtlCol="0">
            <a:spAutoFit/>
          </a:bodyPr>
          <a:lstStyle/>
          <a:p>
            <a:r>
              <a:rPr lang="en-US" sz="1100" b="1" dirty="0">
                <a:solidFill>
                  <a:schemeClr val="tx2"/>
                </a:solidFill>
              </a:rPr>
              <a:t>Mike </a:t>
            </a:r>
            <a:r>
              <a:rPr lang="en-US" sz="1100" b="1" dirty="0" smtClean="0">
                <a:solidFill>
                  <a:schemeClr val="tx2"/>
                </a:solidFill>
              </a:rPr>
              <a:t>Robertson </a:t>
            </a:r>
          </a:p>
          <a:p>
            <a:r>
              <a:rPr lang="en-US" sz="1100" dirty="0" smtClean="0">
                <a:solidFill>
                  <a:schemeClr val="tx2"/>
                </a:solidFill>
              </a:rPr>
              <a:t>Global </a:t>
            </a:r>
            <a:r>
              <a:rPr lang="en-US" sz="1100" dirty="0">
                <a:solidFill>
                  <a:schemeClr val="tx2"/>
                </a:solidFill>
              </a:rPr>
              <a:t>Head of Transactional FX </a:t>
            </a:r>
            <a:r>
              <a:rPr lang="en-US" sz="1100" dirty="0" smtClean="0">
                <a:solidFill>
                  <a:schemeClr val="tx2"/>
                </a:solidFill>
              </a:rPr>
              <a:t>Trading</a:t>
            </a:r>
          </a:p>
          <a:p>
            <a:r>
              <a:rPr lang="en-US" sz="1100" b="1" dirty="0" smtClean="0">
                <a:solidFill>
                  <a:schemeClr val="tx2"/>
                </a:solidFill>
              </a:rPr>
              <a:t>BAML</a:t>
            </a:r>
            <a:endParaRPr lang="en-GB" sz="1100" b="1" dirty="0">
              <a:solidFill>
                <a:schemeClr val="tx2"/>
              </a:solidFill>
            </a:endParaRPr>
          </a:p>
        </p:txBody>
      </p:sp>
      <p:sp>
        <p:nvSpPr>
          <p:cNvPr id="12" name="TextBox 11"/>
          <p:cNvSpPr txBox="1"/>
          <p:nvPr/>
        </p:nvSpPr>
        <p:spPr>
          <a:xfrm>
            <a:off x="7187606" y="3492518"/>
            <a:ext cx="2142847" cy="600164"/>
          </a:xfrm>
          <a:prstGeom prst="rect">
            <a:avLst/>
          </a:prstGeom>
          <a:noFill/>
        </p:spPr>
        <p:txBody>
          <a:bodyPr wrap="square" rtlCol="0">
            <a:spAutoFit/>
          </a:bodyPr>
          <a:lstStyle/>
          <a:p>
            <a:r>
              <a:rPr lang="en-US" sz="1100" b="1" dirty="0">
                <a:solidFill>
                  <a:schemeClr val="tx2"/>
                </a:solidFill>
              </a:rPr>
              <a:t>Alex </a:t>
            </a:r>
            <a:r>
              <a:rPr lang="en-US" sz="1100" b="1" dirty="0" smtClean="0">
                <a:solidFill>
                  <a:schemeClr val="tx2"/>
                </a:solidFill>
              </a:rPr>
              <a:t>Walker</a:t>
            </a:r>
          </a:p>
          <a:p>
            <a:r>
              <a:rPr lang="en-US" sz="1100" dirty="0" smtClean="0">
                <a:solidFill>
                  <a:schemeClr val="tx2"/>
                </a:solidFill>
              </a:rPr>
              <a:t>Head </a:t>
            </a:r>
            <a:r>
              <a:rPr lang="en-US" sz="1100" dirty="0">
                <a:solidFill>
                  <a:schemeClr val="tx2"/>
                </a:solidFill>
              </a:rPr>
              <a:t>of Post-Trade, </a:t>
            </a:r>
            <a:r>
              <a:rPr lang="en-US" sz="1100" dirty="0" smtClean="0">
                <a:solidFill>
                  <a:schemeClr val="tx2"/>
                </a:solidFill>
              </a:rPr>
              <a:t>FX</a:t>
            </a:r>
          </a:p>
          <a:p>
            <a:r>
              <a:rPr lang="en-US" sz="1100" b="1" dirty="0" err="1" smtClean="0">
                <a:solidFill>
                  <a:schemeClr val="tx2"/>
                </a:solidFill>
              </a:rPr>
              <a:t>Refinitiv</a:t>
            </a:r>
            <a:endParaRPr lang="en-GB" sz="1100" b="1" dirty="0">
              <a:solidFill>
                <a:schemeClr val="tx2"/>
              </a:solidFill>
            </a:endParaRPr>
          </a:p>
        </p:txBody>
      </p:sp>
      <p:sp>
        <p:nvSpPr>
          <p:cNvPr id="13" name="TextBox 12"/>
          <p:cNvSpPr txBox="1"/>
          <p:nvPr/>
        </p:nvSpPr>
        <p:spPr>
          <a:xfrm>
            <a:off x="4393559" y="3407881"/>
            <a:ext cx="1618601" cy="769441"/>
          </a:xfrm>
          <a:prstGeom prst="rect">
            <a:avLst/>
          </a:prstGeom>
          <a:noFill/>
        </p:spPr>
        <p:txBody>
          <a:bodyPr wrap="square" rtlCol="0">
            <a:spAutoFit/>
          </a:bodyPr>
          <a:lstStyle/>
          <a:p>
            <a:r>
              <a:rPr lang="en-US" sz="1100" b="1" dirty="0" smtClean="0">
                <a:solidFill>
                  <a:schemeClr val="tx2"/>
                </a:solidFill>
              </a:rPr>
              <a:t>Adrian Patten</a:t>
            </a:r>
          </a:p>
          <a:p>
            <a:r>
              <a:rPr lang="en-US" sz="1100" dirty="0" smtClean="0">
                <a:solidFill>
                  <a:schemeClr val="tx2"/>
                </a:solidFill>
              </a:rPr>
              <a:t>Co-founder </a:t>
            </a:r>
            <a:r>
              <a:rPr lang="en-US" sz="1100" dirty="0">
                <a:solidFill>
                  <a:schemeClr val="tx2"/>
                </a:solidFill>
              </a:rPr>
              <a:t>and </a:t>
            </a:r>
            <a:r>
              <a:rPr lang="en-US" sz="1100" dirty="0" smtClean="0">
                <a:solidFill>
                  <a:schemeClr val="tx2"/>
                </a:solidFill>
              </a:rPr>
              <a:t>Chairman </a:t>
            </a:r>
          </a:p>
          <a:p>
            <a:r>
              <a:rPr lang="en-US" sz="1100" b="1" dirty="0" smtClean="0">
                <a:solidFill>
                  <a:schemeClr val="tx2"/>
                </a:solidFill>
              </a:rPr>
              <a:t>Cobalt</a:t>
            </a:r>
            <a:endParaRPr lang="en-GB" sz="1100" b="1" dirty="0">
              <a:solidFill>
                <a:schemeClr val="tx2"/>
              </a:solidFill>
            </a:endParaRPr>
          </a:p>
        </p:txBody>
      </p:sp>
      <p:sp>
        <p:nvSpPr>
          <p:cNvPr id="14" name="TextBox 13"/>
          <p:cNvSpPr txBox="1"/>
          <p:nvPr/>
        </p:nvSpPr>
        <p:spPr>
          <a:xfrm>
            <a:off x="4393559" y="1842903"/>
            <a:ext cx="1618601" cy="938719"/>
          </a:xfrm>
          <a:prstGeom prst="rect">
            <a:avLst/>
          </a:prstGeom>
          <a:noFill/>
        </p:spPr>
        <p:txBody>
          <a:bodyPr wrap="square" rtlCol="0">
            <a:spAutoFit/>
          </a:bodyPr>
          <a:lstStyle/>
          <a:p>
            <a:r>
              <a:rPr lang="en-US" sz="1100" b="1" dirty="0" smtClean="0">
                <a:solidFill>
                  <a:schemeClr val="tx2"/>
                </a:solidFill>
              </a:rPr>
              <a:t>Duncan Lord</a:t>
            </a:r>
          </a:p>
          <a:p>
            <a:r>
              <a:rPr lang="en-US" sz="1100" dirty="0" smtClean="0">
                <a:solidFill>
                  <a:schemeClr val="tx2"/>
                </a:solidFill>
              </a:rPr>
              <a:t>Director</a:t>
            </a:r>
            <a:r>
              <a:rPr lang="en-US" sz="1100" dirty="0">
                <a:solidFill>
                  <a:schemeClr val="tx2"/>
                </a:solidFill>
              </a:rPr>
              <a:t>, Core Operations Delivery </a:t>
            </a:r>
            <a:r>
              <a:rPr lang="en-US" sz="1100" dirty="0" smtClean="0">
                <a:solidFill>
                  <a:schemeClr val="tx2"/>
                </a:solidFill>
              </a:rPr>
              <a:t>Management</a:t>
            </a:r>
          </a:p>
          <a:p>
            <a:r>
              <a:rPr lang="en-US" sz="1100" b="1" dirty="0" smtClean="0">
                <a:solidFill>
                  <a:schemeClr val="tx2"/>
                </a:solidFill>
              </a:rPr>
              <a:t>Barclays</a:t>
            </a:r>
            <a:endParaRPr lang="en-GB" sz="1100" b="1" dirty="0">
              <a:solidFill>
                <a:schemeClr val="tx2"/>
              </a:solidFill>
            </a:endParaRPr>
          </a:p>
        </p:txBody>
      </p:sp>
      <p:sp>
        <p:nvSpPr>
          <p:cNvPr id="15" name="TextBox 14"/>
          <p:cNvSpPr txBox="1"/>
          <p:nvPr/>
        </p:nvSpPr>
        <p:spPr>
          <a:xfrm>
            <a:off x="1619672" y="1851670"/>
            <a:ext cx="1618601" cy="769441"/>
          </a:xfrm>
          <a:prstGeom prst="rect">
            <a:avLst/>
          </a:prstGeom>
          <a:noFill/>
        </p:spPr>
        <p:txBody>
          <a:bodyPr wrap="square" rtlCol="0">
            <a:spAutoFit/>
          </a:bodyPr>
          <a:lstStyle/>
          <a:p>
            <a:r>
              <a:rPr lang="en-US" sz="1100" b="1" dirty="0" smtClean="0">
                <a:solidFill>
                  <a:schemeClr val="tx2"/>
                </a:solidFill>
              </a:rPr>
              <a:t>Dominic </a:t>
            </a:r>
            <a:r>
              <a:rPr lang="en-US" sz="1100" b="1" dirty="0">
                <a:solidFill>
                  <a:schemeClr val="tx2"/>
                </a:solidFill>
              </a:rPr>
              <a:t>Hobson, </a:t>
            </a:r>
            <a:r>
              <a:rPr lang="en-US" sz="1100" dirty="0">
                <a:solidFill>
                  <a:schemeClr val="tx2"/>
                </a:solidFill>
              </a:rPr>
              <a:t>independent </a:t>
            </a:r>
            <a:r>
              <a:rPr lang="en-US" sz="1100" dirty="0" smtClean="0">
                <a:solidFill>
                  <a:schemeClr val="tx2"/>
                </a:solidFill>
              </a:rPr>
              <a:t>consultant</a:t>
            </a:r>
            <a:endParaRPr lang="en-US" sz="1100" b="1" dirty="0" smtClean="0">
              <a:solidFill>
                <a:schemeClr val="tx2"/>
              </a:solidFill>
            </a:endParaRPr>
          </a:p>
          <a:p>
            <a:r>
              <a:rPr lang="en-US" sz="1100" b="1" dirty="0" smtClean="0">
                <a:solidFill>
                  <a:schemeClr val="tx2"/>
                </a:solidFill>
              </a:rPr>
              <a:t>Hobson Cardew</a:t>
            </a:r>
            <a:endParaRPr lang="en-US" sz="1100" b="1" dirty="0">
              <a:solidFill>
                <a:schemeClr val="tx2"/>
              </a:solidFill>
            </a:endParaRPr>
          </a:p>
        </p:txBody>
      </p:sp>
      <p:sp>
        <p:nvSpPr>
          <p:cNvPr id="16" name="TextBox 15"/>
          <p:cNvSpPr txBox="1"/>
          <p:nvPr/>
        </p:nvSpPr>
        <p:spPr>
          <a:xfrm>
            <a:off x="1509854" y="3323241"/>
            <a:ext cx="1618601" cy="938719"/>
          </a:xfrm>
          <a:prstGeom prst="rect">
            <a:avLst/>
          </a:prstGeom>
          <a:noFill/>
        </p:spPr>
        <p:txBody>
          <a:bodyPr wrap="square" rtlCol="0">
            <a:spAutoFit/>
          </a:bodyPr>
          <a:lstStyle/>
          <a:p>
            <a:r>
              <a:rPr lang="en-US" sz="1100" b="1" dirty="0" smtClean="0">
                <a:solidFill>
                  <a:schemeClr val="tx2"/>
                </a:solidFill>
              </a:rPr>
              <a:t>Matt Cook</a:t>
            </a:r>
          </a:p>
          <a:p>
            <a:r>
              <a:rPr lang="en-US" sz="1100" dirty="0" smtClean="0">
                <a:solidFill>
                  <a:schemeClr val="tx2"/>
                </a:solidFill>
              </a:rPr>
              <a:t>Senior Markets Manager, Capital Markets &amp; FX</a:t>
            </a:r>
          </a:p>
          <a:p>
            <a:r>
              <a:rPr lang="en-US" sz="1100" b="1" dirty="0" smtClean="0">
                <a:solidFill>
                  <a:schemeClr val="tx2"/>
                </a:solidFill>
              </a:rPr>
              <a:t>SWIFT</a:t>
            </a:r>
            <a:endParaRPr lang="en-GB" sz="1100" b="1" dirty="0">
              <a:solidFill>
                <a:schemeClr val="tx2"/>
              </a:solidFill>
            </a:endParaRPr>
          </a:p>
        </p:txBody>
      </p:sp>
      <p:sp>
        <p:nvSpPr>
          <p:cNvPr id="17" name="Footer Placeholder 3"/>
          <p:cNvSpPr>
            <a:spLocks noGrp="1"/>
          </p:cNvSpPr>
          <p:nvPr>
            <p:ph type="ftr" sz="quarter" idx="10"/>
          </p:nvPr>
        </p:nvSpPr>
        <p:spPr>
          <a:xfrm>
            <a:off x="557291" y="4733207"/>
            <a:ext cx="4807185" cy="193486"/>
          </a:xfrm>
        </p:spPr>
        <p:txBody>
          <a:bodyPr/>
          <a:lstStyle/>
          <a:p>
            <a:r>
              <a:rPr lang="en-US" dirty="0"/>
              <a:t>SWIFT Webinar: How to reduce post-trade costs in FX</a:t>
            </a:r>
            <a:endParaRPr lang="en-GB"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493" y="3075266"/>
            <a:ext cx="1025353" cy="1342493"/>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27307" t="3800" r="21386"/>
          <a:stretch/>
        </p:blipFill>
        <p:spPr>
          <a:xfrm>
            <a:off x="406842" y="1586056"/>
            <a:ext cx="1031004" cy="1362408"/>
          </a:xfrm>
          <a:prstGeom prst="rect">
            <a:avLst/>
          </a:prstGeom>
        </p:spPr>
      </p:pic>
    </p:spTree>
    <p:extLst>
      <p:ext uri="{BB962C8B-B14F-4D97-AF65-F5344CB8AC3E}">
        <p14:creationId xmlns:p14="http://schemas.microsoft.com/office/powerpoint/2010/main" val="209927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SWIFT Webinar: How to reduce post-trade costs in FX</a:t>
            </a:r>
            <a:endParaRPr lang="en-GB" dirty="0"/>
          </a:p>
        </p:txBody>
      </p:sp>
      <p:sp>
        <p:nvSpPr>
          <p:cNvPr id="4" name="Text Placeholder 21"/>
          <p:cNvSpPr txBox="1">
            <a:spLocks/>
          </p:cNvSpPr>
          <p:nvPr/>
        </p:nvSpPr>
        <p:spPr>
          <a:xfrm>
            <a:off x="1495328" y="3917450"/>
            <a:ext cx="5975915" cy="526508"/>
          </a:xfrm>
          <a:prstGeom prst="rect">
            <a:avLst/>
          </a:prstGeom>
        </p:spPr>
        <p:txBody>
          <a:bodyPr/>
          <a:lstStyle>
            <a:lvl1pPr marL="0" indent="0" algn="l" rtl="0" eaLnBrk="1" fontAlgn="base" hangingPunct="1">
              <a:spcBef>
                <a:spcPct val="20000"/>
              </a:spcBef>
              <a:spcAft>
                <a:spcPct val="0"/>
              </a:spcAft>
              <a:buNone/>
              <a:defRPr sz="1500" b="1">
                <a:solidFill>
                  <a:schemeClr val="tx2"/>
                </a:solidFill>
                <a:latin typeface="+mn-lt"/>
                <a:ea typeface="+mn-ea"/>
                <a:cs typeface="+mn-cs"/>
              </a:defRPr>
            </a:lvl1pPr>
            <a:lvl2pPr marL="445842" indent="-212608" algn="l" rtl="0" eaLnBrk="1" fontAlgn="base" hangingPunct="1">
              <a:spcBef>
                <a:spcPct val="20000"/>
              </a:spcBef>
              <a:spcAft>
                <a:spcPct val="0"/>
              </a:spcAft>
              <a:buFont typeface="Arial" panose="020B0604020202020204" pitchFamily="34" charset="0"/>
              <a:buChar char="̶"/>
              <a:defRPr sz="1200" baseline="0">
                <a:solidFill>
                  <a:schemeClr val="tx2"/>
                </a:solidFill>
                <a:latin typeface="+mn-lt"/>
              </a:defRPr>
            </a:lvl2pPr>
            <a:lvl3pPr marL="629887" indent="-182461" algn="l" rtl="0" eaLnBrk="1" fontAlgn="base" hangingPunct="1">
              <a:spcBef>
                <a:spcPct val="20000"/>
              </a:spcBef>
              <a:spcAft>
                <a:spcPct val="0"/>
              </a:spcAft>
              <a:buFont typeface="Courier New" panose="02070309020205020404" pitchFamily="49" charset="0"/>
              <a:buChar char="o"/>
              <a:defRPr sz="1200">
                <a:solidFill>
                  <a:schemeClr val="tx2"/>
                </a:solidFill>
                <a:latin typeface="+mn-lt"/>
              </a:defRPr>
            </a:lvl3pPr>
            <a:lvl4pPr marL="1026543" indent="-228473" algn="l" rtl="0" eaLnBrk="1" fontAlgn="base" hangingPunct="1">
              <a:spcBef>
                <a:spcPct val="20000"/>
              </a:spcBef>
              <a:spcAft>
                <a:spcPct val="0"/>
              </a:spcAft>
              <a:buChar char="–"/>
              <a:defRPr sz="1200">
                <a:solidFill>
                  <a:schemeClr val="tx2"/>
                </a:solidFill>
                <a:latin typeface="+mn-lt"/>
              </a:defRPr>
            </a:lvl4pPr>
            <a:lvl5pPr marL="1256602" indent="-228473" algn="l" rtl="0" eaLnBrk="1" fontAlgn="base" hangingPunct="1">
              <a:spcBef>
                <a:spcPct val="20000"/>
              </a:spcBef>
              <a:spcAft>
                <a:spcPct val="0"/>
              </a:spcAft>
              <a:buChar char="–"/>
              <a:defRPr sz="1000">
                <a:solidFill>
                  <a:schemeClr val="tx2"/>
                </a:solidFill>
                <a:latin typeface="+mn-lt"/>
              </a:defRPr>
            </a:lvl5pPr>
            <a:lvl6pPr marL="1713550" indent="-228473" algn="l" rtl="0" eaLnBrk="1" fontAlgn="base" hangingPunct="1">
              <a:spcBef>
                <a:spcPct val="20000"/>
              </a:spcBef>
              <a:spcAft>
                <a:spcPct val="0"/>
              </a:spcAft>
              <a:buChar char="–"/>
              <a:defRPr sz="1600">
                <a:solidFill>
                  <a:srgbClr val="000000"/>
                </a:solidFill>
                <a:latin typeface="+mn-lt"/>
              </a:defRPr>
            </a:lvl6pPr>
            <a:lvl7pPr marL="2170496" indent="-228473" algn="l" rtl="0" eaLnBrk="1" fontAlgn="base" hangingPunct="1">
              <a:spcBef>
                <a:spcPct val="20000"/>
              </a:spcBef>
              <a:spcAft>
                <a:spcPct val="0"/>
              </a:spcAft>
              <a:buChar char="–"/>
              <a:defRPr sz="1600">
                <a:solidFill>
                  <a:srgbClr val="000000"/>
                </a:solidFill>
                <a:latin typeface="+mn-lt"/>
              </a:defRPr>
            </a:lvl7pPr>
            <a:lvl8pPr marL="2627441" indent="-228473" algn="l" rtl="0" eaLnBrk="1" fontAlgn="base" hangingPunct="1">
              <a:spcBef>
                <a:spcPct val="20000"/>
              </a:spcBef>
              <a:spcAft>
                <a:spcPct val="0"/>
              </a:spcAft>
              <a:buChar char="–"/>
              <a:defRPr sz="1600">
                <a:solidFill>
                  <a:srgbClr val="000000"/>
                </a:solidFill>
                <a:latin typeface="+mn-lt"/>
              </a:defRPr>
            </a:lvl8pPr>
            <a:lvl9pPr marL="3084387" indent="-228473" algn="l" rtl="0" eaLnBrk="1" fontAlgn="base" hangingPunct="1">
              <a:spcBef>
                <a:spcPct val="20000"/>
              </a:spcBef>
              <a:spcAft>
                <a:spcPct val="0"/>
              </a:spcAft>
              <a:buChar char="–"/>
              <a:defRPr sz="1600">
                <a:solidFill>
                  <a:srgbClr val="000000"/>
                </a:solidFill>
                <a:latin typeface="+mn-lt"/>
              </a:defRPr>
            </a:lvl9pPr>
          </a:lstStyle>
          <a:p>
            <a:pPr algn="ctr" defTabSz="914400"/>
            <a:r>
              <a:rPr lang="fr-BE" sz="1800" b="0" kern="0" dirty="0" smtClean="0">
                <a:solidFill>
                  <a:schemeClr val="bg1"/>
                </a:solidFill>
              </a:rPr>
              <a:t>23rd </a:t>
            </a:r>
            <a:r>
              <a:rPr lang="fr-BE" sz="1800" b="0" kern="0" dirty="0" err="1" smtClean="0">
                <a:solidFill>
                  <a:schemeClr val="bg1"/>
                </a:solidFill>
              </a:rPr>
              <a:t>September</a:t>
            </a:r>
            <a:r>
              <a:rPr lang="en-GB" sz="1800" kern="0" dirty="0" smtClean="0">
                <a:solidFill>
                  <a:schemeClr val="bg1"/>
                </a:solidFill>
              </a:rPr>
              <a:t> </a:t>
            </a:r>
            <a:r>
              <a:rPr lang="en-GB" sz="1800" b="0" kern="0" dirty="0" smtClean="0">
                <a:solidFill>
                  <a:schemeClr val="bg1"/>
                </a:solidFill>
              </a:rPr>
              <a:t>2019 | </a:t>
            </a:r>
            <a:r>
              <a:rPr lang="en-GB" sz="1800" b="0" kern="0" dirty="0" err="1" smtClean="0">
                <a:solidFill>
                  <a:schemeClr val="bg1"/>
                </a:solidFill>
              </a:rPr>
              <a:t>Sibos</a:t>
            </a:r>
            <a:r>
              <a:rPr lang="en-GB" sz="1800" b="0" kern="0" dirty="0" smtClean="0">
                <a:solidFill>
                  <a:schemeClr val="bg1"/>
                </a:solidFill>
              </a:rPr>
              <a:t>, </a:t>
            </a:r>
            <a:r>
              <a:rPr lang="en-GB" sz="1800" b="0" kern="0" dirty="0" err="1" smtClean="0">
                <a:solidFill>
                  <a:schemeClr val="bg1"/>
                </a:solidFill>
              </a:rPr>
              <a:t>ExCel</a:t>
            </a:r>
            <a:r>
              <a:rPr lang="en-GB" sz="1800" b="0" kern="0" dirty="0" smtClean="0">
                <a:solidFill>
                  <a:schemeClr val="bg1"/>
                </a:solidFill>
              </a:rPr>
              <a:t> London</a:t>
            </a:r>
          </a:p>
          <a:p>
            <a:pPr algn="ctr" defTabSz="914400"/>
            <a:r>
              <a:rPr lang="en-GB" sz="1800" kern="0" dirty="0" smtClean="0">
                <a:solidFill>
                  <a:schemeClr val="bg1"/>
                </a:solidFill>
              </a:rPr>
              <a:t>Sign up at sibos.com</a:t>
            </a:r>
            <a:endParaRPr lang="fr-BE" sz="1800" kern="0" dirty="0">
              <a:solidFill>
                <a:schemeClr val="bg1"/>
              </a:solidFill>
            </a:endParaRPr>
          </a:p>
        </p:txBody>
      </p:sp>
      <p:sp>
        <p:nvSpPr>
          <p:cNvPr id="5" name="Text Placeholder 21"/>
          <p:cNvSpPr txBox="1">
            <a:spLocks/>
          </p:cNvSpPr>
          <p:nvPr/>
        </p:nvSpPr>
        <p:spPr>
          <a:xfrm>
            <a:off x="1495328" y="449520"/>
            <a:ext cx="5975915" cy="526508"/>
          </a:xfrm>
          <a:prstGeom prst="rect">
            <a:avLst/>
          </a:prstGeom>
        </p:spPr>
        <p:txBody>
          <a:bodyPr/>
          <a:lstStyle>
            <a:lvl1pPr marL="0" indent="0" algn="l" rtl="0" eaLnBrk="1" fontAlgn="base" hangingPunct="1">
              <a:spcBef>
                <a:spcPct val="20000"/>
              </a:spcBef>
              <a:spcAft>
                <a:spcPct val="0"/>
              </a:spcAft>
              <a:buNone/>
              <a:defRPr sz="1500" b="1">
                <a:solidFill>
                  <a:schemeClr val="tx2"/>
                </a:solidFill>
                <a:latin typeface="+mn-lt"/>
                <a:ea typeface="+mn-ea"/>
                <a:cs typeface="+mn-cs"/>
              </a:defRPr>
            </a:lvl1pPr>
            <a:lvl2pPr marL="445842" indent="-212608" algn="l" rtl="0" eaLnBrk="1" fontAlgn="base" hangingPunct="1">
              <a:spcBef>
                <a:spcPct val="20000"/>
              </a:spcBef>
              <a:spcAft>
                <a:spcPct val="0"/>
              </a:spcAft>
              <a:buFont typeface="Arial" panose="020B0604020202020204" pitchFamily="34" charset="0"/>
              <a:buChar char="̶"/>
              <a:defRPr sz="1200" baseline="0">
                <a:solidFill>
                  <a:schemeClr val="tx2"/>
                </a:solidFill>
                <a:latin typeface="+mn-lt"/>
              </a:defRPr>
            </a:lvl2pPr>
            <a:lvl3pPr marL="629887" indent="-182461" algn="l" rtl="0" eaLnBrk="1" fontAlgn="base" hangingPunct="1">
              <a:spcBef>
                <a:spcPct val="20000"/>
              </a:spcBef>
              <a:spcAft>
                <a:spcPct val="0"/>
              </a:spcAft>
              <a:buFont typeface="Courier New" panose="02070309020205020404" pitchFamily="49" charset="0"/>
              <a:buChar char="o"/>
              <a:defRPr sz="1200">
                <a:solidFill>
                  <a:schemeClr val="tx2"/>
                </a:solidFill>
                <a:latin typeface="+mn-lt"/>
              </a:defRPr>
            </a:lvl3pPr>
            <a:lvl4pPr marL="1026543" indent="-228473" algn="l" rtl="0" eaLnBrk="1" fontAlgn="base" hangingPunct="1">
              <a:spcBef>
                <a:spcPct val="20000"/>
              </a:spcBef>
              <a:spcAft>
                <a:spcPct val="0"/>
              </a:spcAft>
              <a:buChar char="–"/>
              <a:defRPr sz="1200">
                <a:solidFill>
                  <a:schemeClr val="tx2"/>
                </a:solidFill>
                <a:latin typeface="+mn-lt"/>
              </a:defRPr>
            </a:lvl4pPr>
            <a:lvl5pPr marL="1256602" indent="-228473" algn="l" rtl="0" eaLnBrk="1" fontAlgn="base" hangingPunct="1">
              <a:spcBef>
                <a:spcPct val="20000"/>
              </a:spcBef>
              <a:spcAft>
                <a:spcPct val="0"/>
              </a:spcAft>
              <a:buChar char="–"/>
              <a:defRPr sz="1000">
                <a:solidFill>
                  <a:schemeClr val="tx2"/>
                </a:solidFill>
                <a:latin typeface="+mn-lt"/>
              </a:defRPr>
            </a:lvl5pPr>
            <a:lvl6pPr marL="1713550" indent="-228473" algn="l" rtl="0" eaLnBrk="1" fontAlgn="base" hangingPunct="1">
              <a:spcBef>
                <a:spcPct val="20000"/>
              </a:spcBef>
              <a:spcAft>
                <a:spcPct val="0"/>
              </a:spcAft>
              <a:buChar char="–"/>
              <a:defRPr sz="1600">
                <a:solidFill>
                  <a:srgbClr val="000000"/>
                </a:solidFill>
                <a:latin typeface="+mn-lt"/>
              </a:defRPr>
            </a:lvl6pPr>
            <a:lvl7pPr marL="2170496" indent="-228473" algn="l" rtl="0" eaLnBrk="1" fontAlgn="base" hangingPunct="1">
              <a:spcBef>
                <a:spcPct val="20000"/>
              </a:spcBef>
              <a:spcAft>
                <a:spcPct val="0"/>
              </a:spcAft>
              <a:buChar char="–"/>
              <a:defRPr sz="1600">
                <a:solidFill>
                  <a:srgbClr val="000000"/>
                </a:solidFill>
                <a:latin typeface="+mn-lt"/>
              </a:defRPr>
            </a:lvl7pPr>
            <a:lvl8pPr marL="2627441" indent="-228473" algn="l" rtl="0" eaLnBrk="1" fontAlgn="base" hangingPunct="1">
              <a:spcBef>
                <a:spcPct val="20000"/>
              </a:spcBef>
              <a:spcAft>
                <a:spcPct val="0"/>
              </a:spcAft>
              <a:buChar char="–"/>
              <a:defRPr sz="1600">
                <a:solidFill>
                  <a:srgbClr val="000000"/>
                </a:solidFill>
                <a:latin typeface="+mn-lt"/>
              </a:defRPr>
            </a:lvl8pPr>
            <a:lvl9pPr marL="3084387" indent="-228473" algn="l" rtl="0" eaLnBrk="1" fontAlgn="base" hangingPunct="1">
              <a:spcBef>
                <a:spcPct val="20000"/>
              </a:spcBef>
              <a:spcAft>
                <a:spcPct val="0"/>
              </a:spcAft>
              <a:buChar char="–"/>
              <a:defRPr sz="1600">
                <a:solidFill>
                  <a:srgbClr val="000000"/>
                </a:solidFill>
                <a:latin typeface="+mn-lt"/>
              </a:defRPr>
            </a:lvl9pPr>
          </a:lstStyle>
          <a:p>
            <a:pPr algn="ctr" defTabSz="914400"/>
            <a:r>
              <a:rPr lang="fr-BE" sz="1800" b="0" kern="0" dirty="0" smtClean="0">
                <a:solidFill>
                  <a:schemeClr val="bg1"/>
                </a:solidFill>
              </a:rPr>
              <a:t>Are </a:t>
            </a:r>
            <a:r>
              <a:rPr lang="fr-BE" sz="1800" b="0" kern="0" dirty="0" err="1" smtClean="0">
                <a:solidFill>
                  <a:schemeClr val="bg1"/>
                </a:solidFill>
              </a:rPr>
              <a:t>you</a:t>
            </a:r>
            <a:r>
              <a:rPr lang="fr-BE" sz="1800" b="0" kern="0" dirty="0" smtClean="0">
                <a:solidFill>
                  <a:schemeClr val="bg1"/>
                </a:solidFill>
              </a:rPr>
              <a:t> </a:t>
            </a:r>
            <a:r>
              <a:rPr lang="fr-BE" sz="1800" b="0" kern="0" dirty="0" err="1" smtClean="0">
                <a:solidFill>
                  <a:schemeClr val="bg1"/>
                </a:solidFill>
              </a:rPr>
              <a:t>joining</a:t>
            </a:r>
            <a:r>
              <a:rPr lang="fr-BE" sz="1800" b="0" kern="0" dirty="0" smtClean="0">
                <a:solidFill>
                  <a:schemeClr val="bg1"/>
                </a:solidFill>
              </a:rPr>
              <a:t> us?</a:t>
            </a:r>
          </a:p>
          <a:p>
            <a:pPr algn="ctr" defTabSz="914400"/>
            <a:r>
              <a:rPr lang="fr-BE" sz="2400" kern="0" dirty="0" smtClean="0">
                <a:solidFill>
                  <a:schemeClr val="bg1"/>
                </a:solidFill>
              </a:rPr>
              <a:t>FX Day at SIBOS</a:t>
            </a:r>
            <a:endParaRPr lang="en-GB" sz="2400" kern="0" dirty="0">
              <a:solidFill>
                <a:schemeClr val="bg1"/>
              </a:solidFill>
            </a:endParaRPr>
          </a:p>
        </p:txBody>
      </p:sp>
      <p:sp>
        <p:nvSpPr>
          <p:cNvPr id="6" name="Text Placeholder 21"/>
          <p:cNvSpPr txBox="1">
            <a:spLocks/>
          </p:cNvSpPr>
          <p:nvPr/>
        </p:nvSpPr>
        <p:spPr>
          <a:xfrm>
            <a:off x="1475656" y="1442075"/>
            <a:ext cx="5975915" cy="2065779"/>
          </a:xfrm>
          <a:prstGeom prst="rect">
            <a:avLst/>
          </a:prstGeom>
        </p:spPr>
        <p:txBody>
          <a:bodyPr/>
          <a:lstStyle>
            <a:lvl1pPr marL="0" indent="0" algn="l" rtl="0" eaLnBrk="1" fontAlgn="base" hangingPunct="1">
              <a:spcBef>
                <a:spcPct val="20000"/>
              </a:spcBef>
              <a:spcAft>
                <a:spcPct val="0"/>
              </a:spcAft>
              <a:buNone/>
              <a:defRPr sz="1500" b="1">
                <a:solidFill>
                  <a:schemeClr val="tx2"/>
                </a:solidFill>
                <a:latin typeface="+mn-lt"/>
                <a:ea typeface="+mn-ea"/>
                <a:cs typeface="+mn-cs"/>
              </a:defRPr>
            </a:lvl1pPr>
            <a:lvl2pPr marL="445842" indent="-212608" algn="l" rtl="0" eaLnBrk="1" fontAlgn="base" hangingPunct="1">
              <a:spcBef>
                <a:spcPct val="20000"/>
              </a:spcBef>
              <a:spcAft>
                <a:spcPct val="0"/>
              </a:spcAft>
              <a:buFont typeface="Arial" panose="020B0604020202020204" pitchFamily="34" charset="0"/>
              <a:buChar char="̶"/>
              <a:defRPr sz="1200" baseline="0">
                <a:solidFill>
                  <a:schemeClr val="tx2"/>
                </a:solidFill>
                <a:latin typeface="+mn-lt"/>
              </a:defRPr>
            </a:lvl2pPr>
            <a:lvl3pPr marL="629887" indent="-182461" algn="l" rtl="0" eaLnBrk="1" fontAlgn="base" hangingPunct="1">
              <a:spcBef>
                <a:spcPct val="20000"/>
              </a:spcBef>
              <a:spcAft>
                <a:spcPct val="0"/>
              </a:spcAft>
              <a:buFont typeface="Courier New" panose="02070309020205020404" pitchFamily="49" charset="0"/>
              <a:buChar char="o"/>
              <a:defRPr sz="1200">
                <a:solidFill>
                  <a:schemeClr val="tx2"/>
                </a:solidFill>
                <a:latin typeface="+mn-lt"/>
              </a:defRPr>
            </a:lvl3pPr>
            <a:lvl4pPr marL="1026543" indent="-228473" algn="l" rtl="0" eaLnBrk="1" fontAlgn="base" hangingPunct="1">
              <a:spcBef>
                <a:spcPct val="20000"/>
              </a:spcBef>
              <a:spcAft>
                <a:spcPct val="0"/>
              </a:spcAft>
              <a:buChar char="–"/>
              <a:defRPr sz="1200">
                <a:solidFill>
                  <a:schemeClr val="tx2"/>
                </a:solidFill>
                <a:latin typeface="+mn-lt"/>
              </a:defRPr>
            </a:lvl4pPr>
            <a:lvl5pPr marL="1256602" indent="-228473" algn="l" rtl="0" eaLnBrk="1" fontAlgn="base" hangingPunct="1">
              <a:spcBef>
                <a:spcPct val="20000"/>
              </a:spcBef>
              <a:spcAft>
                <a:spcPct val="0"/>
              </a:spcAft>
              <a:buChar char="–"/>
              <a:defRPr sz="1000">
                <a:solidFill>
                  <a:schemeClr val="tx2"/>
                </a:solidFill>
                <a:latin typeface="+mn-lt"/>
              </a:defRPr>
            </a:lvl5pPr>
            <a:lvl6pPr marL="1713550" indent="-228473" algn="l" rtl="0" eaLnBrk="1" fontAlgn="base" hangingPunct="1">
              <a:spcBef>
                <a:spcPct val="20000"/>
              </a:spcBef>
              <a:spcAft>
                <a:spcPct val="0"/>
              </a:spcAft>
              <a:buChar char="–"/>
              <a:defRPr sz="1600">
                <a:solidFill>
                  <a:srgbClr val="000000"/>
                </a:solidFill>
                <a:latin typeface="+mn-lt"/>
              </a:defRPr>
            </a:lvl6pPr>
            <a:lvl7pPr marL="2170496" indent="-228473" algn="l" rtl="0" eaLnBrk="1" fontAlgn="base" hangingPunct="1">
              <a:spcBef>
                <a:spcPct val="20000"/>
              </a:spcBef>
              <a:spcAft>
                <a:spcPct val="0"/>
              </a:spcAft>
              <a:buChar char="–"/>
              <a:defRPr sz="1600">
                <a:solidFill>
                  <a:srgbClr val="000000"/>
                </a:solidFill>
                <a:latin typeface="+mn-lt"/>
              </a:defRPr>
            </a:lvl7pPr>
            <a:lvl8pPr marL="2627441" indent="-228473" algn="l" rtl="0" eaLnBrk="1" fontAlgn="base" hangingPunct="1">
              <a:spcBef>
                <a:spcPct val="20000"/>
              </a:spcBef>
              <a:spcAft>
                <a:spcPct val="0"/>
              </a:spcAft>
              <a:buChar char="–"/>
              <a:defRPr sz="1600">
                <a:solidFill>
                  <a:srgbClr val="000000"/>
                </a:solidFill>
                <a:latin typeface="+mn-lt"/>
              </a:defRPr>
            </a:lvl8pPr>
            <a:lvl9pPr marL="3084387" indent="-228473" algn="l" rtl="0" eaLnBrk="1" fontAlgn="base" hangingPunct="1">
              <a:spcBef>
                <a:spcPct val="20000"/>
              </a:spcBef>
              <a:spcAft>
                <a:spcPct val="0"/>
              </a:spcAft>
              <a:buChar char="–"/>
              <a:defRPr sz="1600">
                <a:solidFill>
                  <a:srgbClr val="000000"/>
                </a:solidFill>
                <a:latin typeface="+mn-lt"/>
              </a:defRPr>
            </a:lvl9pPr>
          </a:lstStyle>
          <a:p>
            <a:pPr algn="ctr" defTabSz="914400">
              <a:spcAft>
                <a:spcPts val="600"/>
              </a:spcAft>
            </a:pPr>
            <a:r>
              <a:rPr lang="en-US" sz="1400" kern="0" dirty="0">
                <a:solidFill>
                  <a:schemeClr val="bg1"/>
                </a:solidFill>
              </a:rPr>
              <a:t>FX Markets: the balancing act between direct regulation, new technology and principles-based </a:t>
            </a:r>
            <a:r>
              <a:rPr lang="en-US" sz="1400" kern="0" dirty="0" smtClean="0">
                <a:solidFill>
                  <a:schemeClr val="bg1"/>
                </a:solidFill>
              </a:rPr>
              <a:t>supervision</a:t>
            </a:r>
          </a:p>
          <a:p>
            <a:pPr algn="ctr" defTabSz="914400">
              <a:spcAft>
                <a:spcPts val="600"/>
              </a:spcAft>
            </a:pPr>
            <a:r>
              <a:rPr lang="en-US" sz="1400" b="0" kern="0" dirty="0">
                <a:solidFill>
                  <a:schemeClr val="bg1"/>
                </a:solidFill>
              </a:rPr>
              <a:t>Data, data, everywhere – but why so hard to measure</a:t>
            </a:r>
            <a:r>
              <a:rPr lang="en-US" sz="1400" b="0" kern="0" dirty="0" smtClean="0">
                <a:solidFill>
                  <a:schemeClr val="bg1"/>
                </a:solidFill>
              </a:rPr>
              <a:t>?</a:t>
            </a:r>
          </a:p>
          <a:p>
            <a:pPr algn="ctr" defTabSz="914400">
              <a:spcAft>
                <a:spcPts val="600"/>
              </a:spcAft>
            </a:pPr>
            <a:r>
              <a:rPr lang="en-US" sz="1400" kern="0" dirty="0">
                <a:solidFill>
                  <a:schemeClr val="bg1"/>
                </a:solidFill>
              </a:rPr>
              <a:t>Why liquidity in the FX markets is the next industry </a:t>
            </a:r>
            <a:r>
              <a:rPr lang="en-US" sz="1400" kern="0" dirty="0" smtClean="0">
                <a:solidFill>
                  <a:schemeClr val="bg1"/>
                </a:solidFill>
              </a:rPr>
              <a:t>challenge</a:t>
            </a:r>
          </a:p>
          <a:p>
            <a:pPr algn="ctr" defTabSz="914400">
              <a:spcAft>
                <a:spcPts val="600"/>
              </a:spcAft>
            </a:pPr>
            <a:r>
              <a:rPr lang="en-US" sz="1400" b="0" kern="0" dirty="0">
                <a:solidFill>
                  <a:schemeClr val="bg1"/>
                </a:solidFill>
              </a:rPr>
              <a:t>Dragon’s Den: Help choose which new </a:t>
            </a:r>
            <a:r>
              <a:rPr lang="en-US" sz="1400" b="0" kern="0" dirty="0" err="1" smtClean="0">
                <a:solidFill>
                  <a:schemeClr val="bg1"/>
                </a:solidFill>
              </a:rPr>
              <a:t>FinTech</a:t>
            </a:r>
            <a:r>
              <a:rPr lang="en-US" sz="1400" b="0" kern="0" dirty="0" smtClean="0">
                <a:solidFill>
                  <a:schemeClr val="bg1"/>
                </a:solidFill>
              </a:rPr>
              <a:t> </a:t>
            </a:r>
            <a:r>
              <a:rPr lang="en-US" sz="1400" b="0" kern="0" dirty="0">
                <a:solidFill>
                  <a:schemeClr val="bg1"/>
                </a:solidFill>
              </a:rPr>
              <a:t>solution for FX has the best chance of </a:t>
            </a:r>
            <a:r>
              <a:rPr lang="en-US" sz="1400" b="0" kern="0" dirty="0" smtClean="0">
                <a:solidFill>
                  <a:schemeClr val="bg1"/>
                </a:solidFill>
              </a:rPr>
              <a:t>success</a:t>
            </a:r>
          </a:p>
          <a:p>
            <a:pPr algn="ctr" defTabSz="914400">
              <a:spcAft>
                <a:spcPts val="600"/>
              </a:spcAft>
            </a:pPr>
            <a:r>
              <a:rPr lang="en-US" sz="1400" kern="0" dirty="0">
                <a:solidFill>
                  <a:schemeClr val="bg1"/>
                </a:solidFill>
              </a:rPr>
              <a:t>How are people changing their FX workflows to prepare for the next digital age</a:t>
            </a:r>
            <a:r>
              <a:rPr lang="en-US" sz="1400" kern="0" dirty="0" smtClean="0">
                <a:solidFill>
                  <a:schemeClr val="bg1"/>
                </a:solidFill>
              </a:rPr>
              <a:t>?</a:t>
            </a:r>
          </a:p>
        </p:txBody>
      </p:sp>
    </p:spTree>
    <p:extLst>
      <p:ext uri="{BB962C8B-B14F-4D97-AF65-F5344CB8AC3E}">
        <p14:creationId xmlns:p14="http://schemas.microsoft.com/office/powerpoint/2010/main" val="3950350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de-DE" smtClean="0">
                <a:solidFill>
                  <a:srgbClr val="766C62"/>
                </a:solidFill>
              </a:rPr>
              <a:t>SWIFT Webinar: [insert webinar name]</a:t>
            </a:r>
            <a:endParaRPr lang="en-GB" dirty="0">
              <a:solidFill>
                <a:srgbClr val="766C62"/>
              </a:solidFill>
            </a:endParaRPr>
          </a:p>
        </p:txBody>
      </p:sp>
      <p:sp>
        <p:nvSpPr>
          <p:cNvPr id="4" name="Text Placeholder 21"/>
          <p:cNvSpPr txBox="1">
            <a:spLocks/>
          </p:cNvSpPr>
          <p:nvPr/>
        </p:nvSpPr>
        <p:spPr>
          <a:xfrm>
            <a:off x="1584043" y="3701426"/>
            <a:ext cx="5975915" cy="526508"/>
          </a:xfrm>
          <a:prstGeom prst="rect">
            <a:avLst/>
          </a:prstGeom>
        </p:spPr>
        <p:txBody>
          <a:bodyPr/>
          <a:lstStyle>
            <a:lvl1pPr marL="0" indent="0" algn="l" rtl="0" eaLnBrk="1" fontAlgn="base" hangingPunct="1">
              <a:spcBef>
                <a:spcPct val="20000"/>
              </a:spcBef>
              <a:spcAft>
                <a:spcPct val="0"/>
              </a:spcAft>
              <a:buNone/>
              <a:defRPr sz="1500" b="1">
                <a:solidFill>
                  <a:schemeClr val="tx2"/>
                </a:solidFill>
                <a:latin typeface="+mn-lt"/>
                <a:ea typeface="+mn-ea"/>
                <a:cs typeface="+mn-cs"/>
              </a:defRPr>
            </a:lvl1pPr>
            <a:lvl2pPr marL="445842" indent="-212608" algn="l" rtl="0" eaLnBrk="1" fontAlgn="base" hangingPunct="1">
              <a:spcBef>
                <a:spcPct val="20000"/>
              </a:spcBef>
              <a:spcAft>
                <a:spcPct val="0"/>
              </a:spcAft>
              <a:buFont typeface="Arial" panose="020B0604020202020204" pitchFamily="34" charset="0"/>
              <a:buChar char="̶"/>
              <a:defRPr sz="1200" baseline="0">
                <a:solidFill>
                  <a:schemeClr val="tx2"/>
                </a:solidFill>
                <a:latin typeface="+mn-lt"/>
              </a:defRPr>
            </a:lvl2pPr>
            <a:lvl3pPr marL="629887" indent="-182461" algn="l" rtl="0" eaLnBrk="1" fontAlgn="base" hangingPunct="1">
              <a:spcBef>
                <a:spcPct val="20000"/>
              </a:spcBef>
              <a:spcAft>
                <a:spcPct val="0"/>
              </a:spcAft>
              <a:buFont typeface="Courier New" panose="02070309020205020404" pitchFamily="49" charset="0"/>
              <a:buChar char="o"/>
              <a:defRPr sz="1200">
                <a:solidFill>
                  <a:schemeClr val="tx2"/>
                </a:solidFill>
                <a:latin typeface="+mn-lt"/>
              </a:defRPr>
            </a:lvl3pPr>
            <a:lvl4pPr marL="1026543" indent="-228473" algn="l" rtl="0" eaLnBrk="1" fontAlgn="base" hangingPunct="1">
              <a:spcBef>
                <a:spcPct val="20000"/>
              </a:spcBef>
              <a:spcAft>
                <a:spcPct val="0"/>
              </a:spcAft>
              <a:buChar char="–"/>
              <a:defRPr sz="1200">
                <a:solidFill>
                  <a:schemeClr val="tx2"/>
                </a:solidFill>
                <a:latin typeface="+mn-lt"/>
              </a:defRPr>
            </a:lvl4pPr>
            <a:lvl5pPr marL="1256602" indent="-228473" algn="l" rtl="0" eaLnBrk="1" fontAlgn="base" hangingPunct="1">
              <a:spcBef>
                <a:spcPct val="20000"/>
              </a:spcBef>
              <a:spcAft>
                <a:spcPct val="0"/>
              </a:spcAft>
              <a:buChar char="–"/>
              <a:defRPr sz="1000">
                <a:solidFill>
                  <a:schemeClr val="tx2"/>
                </a:solidFill>
                <a:latin typeface="+mn-lt"/>
              </a:defRPr>
            </a:lvl5pPr>
            <a:lvl6pPr marL="1713550" indent="-228473" algn="l" rtl="0" eaLnBrk="1" fontAlgn="base" hangingPunct="1">
              <a:spcBef>
                <a:spcPct val="20000"/>
              </a:spcBef>
              <a:spcAft>
                <a:spcPct val="0"/>
              </a:spcAft>
              <a:buChar char="–"/>
              <a:defRPr sz="1600">
                <a:solidFill>
                  <a:srgbClr val="000000"/>
                </a:solidFill>
                <a:latin typeface="+mn-lt"/>
              </a:defRPr>
            </a:lvl6pPr>
            <a:lvl7pPr marL="2170496" indent="-228473" algn="l" rtl="0" eaLnBrk="1" fontAlgn="base" hangingPunct="1">
              <a:spcBef>
                <a:spcPct val="20000"/>
              </a:spcBef>
              <a:spcAft>
                <a:spcPct val="0"/>
              </a:spcAft>
              <a:buChar char="–"/>
              <a:defRPr sz="1600">
                <a:solidFill>
                  <a:srgbClr val="000000"/>
                </a:solidFill>
                <a:latin typeface="+mn-lt"/>
              </a:defRPr>
            </a:lvl7pPr>
            <a:lvl8pPr marL="2627441" indent="-228473" algn="l" rtl="0" eaLnBrk="1" fontAlgn="base" hangingPunct="1">
              <a:spcBef>
                <a:spcPct val="20000"/>
              </a:spcBef>
              <a:spcAft>
                <a:spcPct val="0"/>
              </a:spcAft>
              <a:buChar char="–"/>
              <a:defRPr sz="1600">
                <a:solidFill>
                  <a:srgbClr val="000000"/>
                </a:solidFill>
                <a:latin typeface="+mn-lt"/>
              </a:defRPr>
            </a:lvl8pPr>
            <a:lvl9pPr marL="3084387" indent="-228473" algn="l" rtl="0" eaLnBrk="1" fontAlgn="base" hangingPunct="1">
              <a:spcBef>
                <a:spcPct val="20000"/>
              </a:spcBef>
              <a:spcAft>
                <a:spcPct val="0"/>
              </a:spcAft>
              <a:buChar char="–"/>
              <a:defRPr sz="1600">
                <a:solidFill>
                  <a:srgbClr val="000000"/>
                </a:solidFill>
                <a:latin typeface="+mn-lt"/>
              </a:defRPr>
            </a:lvl9pPr>
          </a:lstStyle>
          <a:p>
            <a:pPr algn="ctr" defTabSz="914400"/>
            <a:r>
              <a:rPr lang="fr-BE" sz="1400" b="0" kern="0" dirty="0" smtClean="0">
                <a:solidFill>
                  <a:schemeClr val="bg1"/>
                </a:solidFill>
              </a:rPr>
              <a:t>For </a:t>
            </a:r>
            <a:r>
              <a:rPr lang="fr-BE" sz="1400" b="0" kern="0" dirty="0" err="1" smtClean="0">
                <a:solidFill>
                  <a:schemeClr val="bg1"/>
                </a:solidFill>
              </a:rPr>
              <a:t>further</a:t>
            </a:r>
            <a:r>
              <a:rPr lang="fr-BE" sz="1400" b="0" kern="0" dirty="0" smtClean="0">
                <a:solidFill>
                  <a:schemeClr val="bg1"/>
                </a:solidFill>
              </a:rPr>
              <a:t> information </a:t>
            </a:r>
            <a:r>
              <a:rPr lang="fr-BE" sz="1400" b="0" kern="0" dirty="0" err="1" smtClean="0">
                <a:solidFill>
                  <a:schemeClr val="bg1"/>
                </a:solidFill>
              </a:rPr>
              <a:t>regarding</a:t>
            </a:r>
            <a:r>
              <a:rPr lang="fr-BE" sz="1400" b="0" kern="0" dirty="0" smtClean="0">
                <a:solidFill>
                  <a:schemeClr val="bg1"/>
                </a:solidFill>
              </a:rPr>
              <a:t> FX at SWIFT, </a:t>
            </a:r>
            <a:r>
              <a:rPr lang="fr-BE" sz="1400" b="0" kern="0" dirty="0" err="1" smtClean="0">
                <a:solidFill>
                  <a:schemeClr val="bg1"/>
                </a:solidFill>
              </a:rPr>
              <a:t>please</a:t>
            </a:r>
            <a:r>
              <a:rPr lang="fr-BE" sz="1400" b="0" kern="0" dirty="0" smtClean="0">
                <a:solidFill>
                  <a:schemeClr val="bg1"/>
                </a:solidFill>
              </a:rPr>
              <a:t> contact</a:t>
            </a:r>
            <a:r>
              <a:rPr lang="fr-BE" sz="1400" kern="0" dirty="0" smtClean="0">
                <a:solidFill>
                  <a:schemeClr val="bg1"/>
                </a:solidFill>
              </a:rPr>
              <a:t>:</a:t>
            </a:r>
          </a:p>
          <a:p>
            <a:pPr algn="ctr" defTabSz="914400"/>
            <a:r>
              <a:rPr lang="fr-BE" sz="1400" kern="0" dirty="0" smtClean="0">
                <a:solidFill>
                  <a:schemeClr val="bg1"/>
                </a:solidFill>
              </a:rPr>
              <a:t>Sam Romilly</a:t>
            </a:r>
          </a:p>
          <a:p>
            <a:pPr algn="ctr" defTabSz="914400"/>
            <a:r>
              <a:rPr lang="fr-BE" sz="1400" kern="0" dirty="0" smtClean="0">
                <a:solidFill>
                  <a:schemeClr val="bg1"/>
                </a:solidFill>
              </a:rPr>
              <a:t> </a:t>
            </a:r>
            <a:r>
              <a:rPr lang="fr-BE" sz="1400" kern="0" dirty="0" smtClean="0">
                <a:solidFill>
                  <a:schemeClr val="bg1"/>
                </a:solidFill>
                <a:hlinkClick r:id="rId3"/>
              </a:rPr>
              <a:t>sam.romilly@swift.com</a:t>
            </a:r>
            <a:endParaRPr lang="fr-BE" sz="1400" kern="0" dirty="0" smtClean="0">
              <a:solidFill>
                <a:schemeClr val="bg1"/>
              </a:solidFill>
            </a:endParaRPr>
          </a:p>
          <a:p>
            <a:pPr algn="ctr" defTabSz="914400"/>
            <a:endParaRPr lang="en-GB" kern="0" dirty="0">
              <a:solidFill>
                <a:schemeClr val="bg1"/>
              </a:solidFill>
            </a:endParaRPr>
          </a:p>
        </p:txBody>
      </p:sp>
      <p:sp>
        <p:nvSpPr>
          <p:cNvPr id="5" name="Text Placeholder 21"/>
          <p:cNvSpPr txBox="1">
            <a:spLocks/>
          </p:cNvSpPr>
          <p:nvPr/>
        </p:nvSpPr>
        <p:spPr>
          <a:xfrm>
            <a:off x="1554862" y="699542"/>
            <a:ext cx="5975915" cy="526508"/>
          </a:xfrm>
          <a:prstGeom prst="rect">
            <a:avLst/>
          </a:prstGeom>
        </p:spPr>
        <p:txBody>
          <a:bodyPr/>
          <a:lstStyle>
            <a:lvl1pPr marL="0" indent="0" algn="l" rtl="0" eaLnBrk="1" fontAlgn="base" hangingPunct="1">
              <a:spcBef>
                <a:spcPct val="20000"/>
              </a:spcBef>
              <a:spcAft>
                <a:spcPct val="0"/>
              </a:spcAft>
              <a:buNone/>
              <a:defRPr sz="1500" b="1">
                <a:solidFill>
                  <a:schemeClr val="tx2"/>
                </a:solidFill>
                <a:latin typeface="+mn-lt"/>
                <a:ea typeface="+mn-ea"/>
                <a:cs typeface="+mn-cs"/>
              </a:defRPr>
            </a:lvl1pPr>
            <a:lvl2pPr marL="445842" indent="-212608" algn="l" rtl="0" eaLnBrk="1" fontAlgn="base" hangingPunct="1">
              <a:spcBef>
                <a:spcPct val="20000"/>
              </a:spcBef>
              <a:spcAft>
                <a:spcPct val="0"/>
              </a:spcAft>
              <a:buFont typeface="Arial" panose="020B0604020202020204" pitchFamily="34" charset="0"/>
              <a:buChar char="̶"/>
              <a:defRPr sz="1200" baseline="0">
                <a:solidFill>
                  <a:schemeClr val="tx2"/>
                </a:solidFill>
                <a:latin typeface="+mn-lt"/>
              </a:defRPr>
            </a:lvl2pPr>
            <a:lvl3pPr marL="629887" indent="-182461" algn="l" rtl="0" eaLnBrk="1" fontAlgn="base" hangingPunct="1">
              <a:spcBef>
                <a:spcPct val="20000"/>
              </a:spcBef>
              <a:spcAft>
                <a:spcPct val="0"/>
              </a:spcAft>
              <a:buFont typeface="Courier New" panose="02070309020205020404" pitchFamily="49" charset="0"/>
              <a:buChar char="o"/>
              <a:defRPr sz="1200">
                <a:solidFill>
                  <a:schemeClr val="tx2"/>
                </a:solidFill>
                <a:latin typeface="+mn-lt"/>
              </a:defRPr>
            </a:lvl3pPr>
            <a:lvl4pPr marL="1026543" indent="-228473" algn="l" rtl="0" eaLnBrk="1" fontAlgn="base" hangingPunct="1">
              <a:spcBef>
                <a:spcPct val="20000"/>
              </a:spcBef>
              <a:spcAft>
                <a:spcPct val="0"/>
              </a:spcAft>
              <a:buChar char="–"/>
              <a:defRPr sz="1200">
                <a:solidFill>
                  <a:schemeClr val="tx2"/>
                </a:solidFill>
                <a:latin typeface="+mn-lt"/>
              </a:defRPr>
            </a:lvl4pPr>
            <a:lvl5pPr marL="1256602" indent="-228473" algn="l" rtl="0" eaLnBrk="1" fontAlgn="base" hangingPunct="1">
              <a:spcBef>
                <a:spcPct val="20000"/>
              </a:spcBef>
              <a:spcAft>
                <a:spcPct val="0"/>
              </a:spcAft>
              <a:buChar char="–"/>
              <a:defRPr sz="1000">
                <a:solidFill>
                  <a:schemeClr val="tx2"/>
                </a:solidFill>
                <a:latin typeface="+mn-lt"/>
              </a:defRPr>
            </a:lvl5pPr>
            <a:lvl6pPr marL="1713550" indent="-228473" algn="l" rtl="0" eaLnBrk="1" fontAlgn="base" hangingPunct="1">
              <a:spcBef>
                <a:spcPct val="20000"/>
              </a:spcBef>
              <a:spcAft>
                <a:spcPct val="0"/>
              </a:spcAft>
              <a:buChar char="–"/>
              <a:defRPr sz="1600">
                <a:solidFill>
                  <a:srgbClr val="000000"/>
                </a:solidFill>
                <a:latin typeface="+mn-lt"/>
              </a:defRPr>
            </a:lvl6pPr>
            <a:lvl7pPr marL="2170496" indent="-228473" algn="l" rtl="0" eaLnBrk="1" fontAlgn="base" hangingPunct="1">
              <a:spcBef>
                <a:spcPct val="20000"/>
              </a:spcBef>
              <a:spcAft>
                <a:spcPct val="0"/>
              </a:spcAft>
              <a:buChar char="–"/>
              <a:defRPr sz="1600">
                <a:solidFill>
                  <a:srgbClr val="000000"/>
                </a:solidFill>
                <a:latin typeface="+mn-lt"/>
              </a:defRPr>
            </a:lvl7pPr>
            <a:lvl8pPr marL="2627441" indent="-228473" algn="l" rtl="0" eaLnBrk="1" fontAlgn="base" hangingPunct="1">
              <a:spcBef>
                <a:spcPct val="20000"/>
              </a:spcBef>
              <a:spcAft>
                <a:spcPct val="0"/>
              </a:spcAft>
              <a:buChar char="–"/>
              <a:defRPr sz="1600">
                <a:solidFill>
                  <a:srgbClr val="000000"/>
                </a:solidFill>
                <a:latin typeface="+mn-lt"/>
              </a:defRPr>
            </a:lvl8pPr>
            <a:lvl9pPr marL="3084387" indent="-228473" algn="l" rtl="0" eaLnBrk="1" fontAlgn="base" hangingPunct="1">
              <a:spcBef>
                <a:spcPct val="20000"/>
              </a:spcBef>
              <a:spcAft>
                <a:spcPct val="0"/>
              </a:spcAft>
              <a:buChar char="–"/>
              <a:defRPr sz="1600">
                <a:solidFill>
                  <a:srgbClr val="000000"/>
                </a:solidFill>
                <a:latin typeface="+mn-lt"/>
              </a:defRPr>
            </a:lvl9pPr>
          </a:lstStyle>
          <a:p>
            <a:pPr algn="ctr" defTabSz="914400"/>
            <a:r>
              <a:rPr lang="fr-BE" sz="1800" b="0" kern="0" dirty="0" err="1" smtClean="0">
                <a:solidFill>
                  <a:schemeClr val="bg1"/>
                </a:solidFill>
              </a:rPr>
              <a:t>Thank</a:t>
            </a:r>
            <a:r>
              <a:rPr lang="fr-BE" sz="1800" b="0" kern="0" dirty="0" smtClean="0">
                <a:solidFill>
                  <a:schemeClr val="bg1"/>
                </a:solidFill>
              </a:rPr>
              <a:t> </a:t>
            </a:r>
            <a:r>
              <a:rPr lang="fr-BE" sz="1800" b="0" kern="0" dirty="0" err="1" smtClean="0">
                <a:solidFill>
                  <a:schemeClr val="bg1"/>
                </a:solidFill>
              </a:rPr>
              <a:t>you</a:t>
            </a:r>
            <a:r>
              <a:rPr lang="fr-BE" sz="1800" b="0" kern="0" dirty="0" smtClean="0">
                <a:solidFill>
                  <a:schemeClr val="bg1"/>
                </a:solidFill>
              </a:rPr>
              <a:t> for </a:t>
            </a:r>
            <a:r>
              <a:rPr lang="fr-BE" sz="1800" b="0" kern="0" dirty="0" err="1" smtClean="0">
                <a:solidFill>
                  <a:schemeClr val="bg1"/>
                </a:solidFill>
              </a:rPr>
              <a:t>attending</a:t>
            </a:r>
            <a:r>
              <a:rPr lang="fr-BE" sz="1800" b="0" kern="0" dirty="0" smtClean="0">
                <a:solidFill>
                  <a:schemeClr val="bg1"/>
                </a:solidFill>
              </a:rPr>
              <a:t>:</a:t>
            </a:r>
          </a:p>
          <a:p>
            <a:pPr algn="ctr" defTabSz="914400"/>
            <a:r>
              <a:rPr lang="fr-BE" sz="2400" kern="0" dirty="0" smtClean="0">
                <a:solidFill>
                  <a:schemeClr val="bg1"/>
                </a:solidFill>
              </a:rPr>
              <a:t>How to </a:t>
            </a:r>
            <a:r>
              <a:rPr lang="fr-BE" sz="2400" kern="0" dirty="0" err="1" smtClean="0">
                <a:solidFill>
                  <a:schemeClr val="bg1"/>
                </a:solidFill>
              </a:rPr>
              <a:t>reduce</a:t>
            </a:r>
            <a:r>
              <a:rPr lang="fr-BE" sz="2400" kern="0" dirty="0" smtClean="0">
                <a:solidFill>
                  <a:schemeClr val="bg1"/>
                </a:solidFill>
              </a:rPr>
              <a:t> post-</a:t>
            </a:r>
            <a:r>
              <a:rPr lang="fr-BE" sz="2400" kern="0" dirty="0" err="1" smtClean="0">
                <a:solidFill>
                  <a:schemeClr val="bg1"/>
                </a:solidFill>
              </a:rPr>
              <a:t>trade</a:t>
            </a:r>
            <a:r>
              <a:rPr lang="fr-BE" sz="2400" kern="0" dirty="0" smtClean="0">
                <a:solidFill>
                  <a:schemeClr val="bg1"/>
                </a:solidFill>
              </a:rPr>
              <a:t> </a:t>
            </a:r>
            <a:r>
              <a:rPr lang="fr-BE" sz="2400" kern="0" dirty="0" err="1" smtClean="0">
                <a:solidFill>
                  <a:schemeClr val="bg1"/>
                </a:solidFill>
              </a:rPr>
              <a:t>costs</a:t>
            </a:r>
            <a:r>
              <a:rPr lang="fr-BE" sz="2400" kern="0" dirty="0" smtClean="0">
                <a:solidFill>
                  <a:schemeClr val="bg1"/>
                </a:solidFill>
              </a:rPr>
              <a:t> in FX</a:t>
            </a:r>
            <a:endParaRPr lang="en-GB" sz="2400" kern="0" dirty="0">
              <a:solidFill>
                <a:schemeClr val="bg1"/>
              </a:solidFill>
            </a:endParaRPr>
          </a:p>
        </p:txBody>
      </p:sp>
    </p:spTree>
    <p:extLst>
      <p:ext uri="{BB962C8B-B14F-4D97-AF65-F5344CB8AC3E}">
        <p14:creationId xmlns:p14="http://schemas.microsoft.com/office/powerpoint/2010/main" val="2156795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843558"/>
            <a:ext cx="8502972" cy="3569494"/>
          </a:xfrm>
        </p:spPr>
        <p:txBody>
          <a:bodyPr/>
          <a:lstStyle/>
          <a:p>
            <a:pPr>
              <a:defRPr/>
            </a:pPr>
            <a:r>
              <a:rPr lang="en-US" sz="1600" dirty="0"/>
              <a:t>You can also find details of how to log into the audio under </a:t>
            </a:r>
            <a:r>
              <a:rPr lang="en-US" sz="1600" dirty="0" smtClean="0"/>
              <a:t>the 'communicate</a:t>
            </a:r>
            <a:r>
              <a:rPr lang="en-US" sz="1600" dirty="0"/>
              <a:t>' tab at the top of your screen</a:t>
            </a:r>
            <a:r>
              <a:rPr lang="en-US" sz="1600" dirty="0" smtClean="0"/>
              <a:t>.</a:t>
            </a:r>
            <a:endParaRPr lang="en-US" sz="1600" dirty="0"/>
          </a:p>
          <a:p>
            <a:pPr eaLnBrk="1" hangingPunct="1">
              <a:defRPr/>
            </a:pP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20" t="68889" r="42846" b="17508"/>
          <a:stretch/>
        </p:blipFill>
        <p:spPr bwMode="auto">
          <a:xfrm>
            <a:off x="5436096" y="1635646"/>
            <a:ext cx="2438400"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3742" t="71607" r="42786" b="17619"/>
          <a:stretch/>
        </p:blipFill>
        <p:spPr bwMode="auto">
          <a:xfrm>
            <a:off x="1115616" y="1902346"/>
            <a:ext cx="24638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nvSpPr>
        <p:spPr bwMode="auto">
          <a:xfrm>
            <a:off x="287338" y="301625"/>
            <a:ext cx="8605142" cy="463798"/>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lvl1pPr marL="0" marR="0" indent="0" algn="l" defTabSz="914265"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776" algn="l" rtl="0" eaLnBrk="1" fontAlgn="base" hangingPunct="1">
              <a:spcBef>
                <a:spcPct val="0"/>
              </a:spcBef>
              <a:spcAft>
                <a:spcPct val="0"/>
              </a:spcAft>
              <a:defRPr sz="3800">
                <a:solidFill>
                  <a:schemeClr val="tx2"/>
                </a:solidFill>
                <a:latin typeface="Times New Roman" pitchFamily="18" charset="0"/>
              </a:defRPr>
            </a:lvl6pPr>
            <a:lvl7pPr marL="1079548" algn="l" rtl="0" eaLnBrk="1" fontAlgn="base" hangingPunct="1">
              <a:spcBef>
                <a:spcPct val="0"/>
              </a:spcBef>
              <a:spcAft>
                <a:spcPct val="0"/>
              </a:spcAft>
              <a:defRPr sz="3800">
                <a:solidFill>
                  <a:schemeClr val="tx2"/>
                </a:solidFill>
                <a:latin typeface="Times New Roman" pitchFamily="18" charset="0"/>
              </a:defRPr>
            </a:lvl7pPr>
            <a:lvl8pPr marL="1619325" algn="l" rtl="0" eaLnBrk="1" fontAlgn="base" hangingPunct="1">
              <a:spcBef>
                <a:spcPct val="0"/>
              </a:spcBef>
              <a:spcAft>
                <a:spcPct val="0"/>
              </a:spcAft>
              <a:defRPr sz="3800">
                <a:solidFill>
                  <a:schemeClr val="tx2"/>
                </a:solidFill>
                <a:latin typeface="Times New Roman" pitchFamily="18" charset="0"/>
              </a:defRPr>
            </a:lvl8pPr>
            <a:lvl9pPr marL="2159098" algn="l" rtl="0" eaLnBrk="1" fontAlgn="base" hangingPunct="1">
              <a:spcBef>
                <a:spcPct val="0"/>
              </a:spcBef>
              <a:spcAft>
                <a:spcPct val="0"/>
              </a:spcAft>
              <a:defRPr sz="3800">
                <a:solidFill>
                  <a:schemeClr val="tx2"/>
                </a:solidFill>
                <a:latin typeface="Times New Roman" pitchFamily="18" charset="0"/>
              </a:defRPr>
            </a:lvl9pPr>
          </a:lstStyle>
          <a:p>
            <a:r>
              <a:rPr lang="en-GB" kern="0" dirty="0" smtClean="0"/>
              <a:t>Teleconference Information</a:t>
            </a:r>
            <a:endParaRPr lang="en-GB" kern="0" dirty="0"/>
          </a:p>
        </p:txBody>
      </p:sp>
      <p:sp>
        <p:nvSpPr>
          <p:cNvPr id="9" name="Right Arrow 8"/>
          <p:cNvSpPr/>
          <p:nvPr/>
        </p:nvSpPr>
        <p:spPr bwMode="auto">
          <a:xfrm>
            <a:off x="3579416" y="2182229"/>
            <a:ext cx="1856680" cy="940493"/>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115616" y="2145190"/>
            <a:ext cx="2499804" cy="1008112"/>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2" name="Footer Placeholder 11"/>
          <p:cNvSpPr>
            <a:spLocks noGrp="1"/>
          </p:cNvSpPr>
          <p:nvPr>
            <p:ph type="ftr" sz="quarter" idx="10"/>
          </p:nvPr>
        </p:nvSpPr>
        <p:spPr/>
        <p:txBody>
          <a:bodyPr/>
          <a:lstStyle/>
          <a:p>
            <a:r>
              <a:rPr lang="en-US" dirty="0"/>
              <a:t>SWIFT Webinar: How to reduce post-trade costs in FX</a:t>
            </a:r>
            <a:endParaRPr lang="en-GB" dirty="0"/>
          </a:p>
        </p:txBody>
      </p:sp>
    </p:spTree>
    <p:extLst>
      <p:ext uri="{BB962C8B-B14F-4D97-AF65-F5344CB8AC3E}">
        <p14:creationId xmlns:p14="http://schemas.microsoft.com/office/powerpoint/2010/main" val="3261466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843558"/>
            <a:ext cx="8502972" cy="3569494"/>
          </a:xfrm>
        </p:spPr>
        <p:txBody>
          <a:bodyPr/>
          <a:lstStyle/>
          <a:p>
            <a:pPr>
              <a:defRPr/>
            </a:pPr>
            <a:r>
              <a:rPr lang="en-US" sz="1600" dirty="0"/>
              <a:t>You can also find details of how to log into the audio under </a:t>
            </a:r>
            <a:r>
              <a:rPr lang="en-US" sz="1600" dirty="0" smtClean="0"/>
              <a:t>the 'communicate</a:t>
            </a:r>
            <a:r>
              <a:rPr lang="en-US" sz="1600" dirty="0"/>
              <a:t>' tab at the top of your screen</a:t>
            </a:r>
            <a:r>
              <a:rPr lang="en-US" sz="1600" dirty="0" smtClean="0"/>
              <a:t>.</a:t>
            </a:r>
            <a:endParaRPr lang="en-US" sz="1600" dirty="0"/>
          </a:p>
          <a:p>
            <a:pPr eaLnBrk="1" hangingPunct="1">
              <a:defRPr/>
            </a:pPr>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742" t="71607" r="42786" b="17619"/>
          <a:stretch/>
        </p:blipFill>
        <p:spPr bwMode="auto">
          <a:xfrm>
            <a:off x="179512" y="1902346"/>
            <a:ext cx="24638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nvSpPr>
        <p:spPr bwMode="auto">
          <a:xfrm>
            <a:off x="287338" y="301625"/>
            <a:ext cx="8605142" cy="463798"/>
          </a:xfrm>
          <a:prstGeom prst="rect">
            <a:avLst/>
          </a:prstGeom>
          <a:noFill/>
          <a:ln w="9525">
            <a:noFill/>
            <a:miter lim="800000"/>
            <a:headEnd/>
            <a:tailEnd/>
          </a:ln>
          <a:effectLst/>
        </p:spPr>
        <p:txBody>
          <a:bodyPr vert="horz" wrap="square" lIns="107954" tIns="53977" rIns="107954" bIns="53977" numCol="1" anchor="t" anchorCtr="0" compatLnSpc="1">
            <a:prstTxWarp prst="textNoShape">
              <a:avLst/>
            </a:prstTxWarp>
          </a:bodyPr>
          <a:lstStyle>
            <a:lvl1pPr marL="0" marR="0" indent="0" algn="l" defTabSz="914265"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776" algn="l" rtl="0" eaLnBrk="1" fontAlgn="base" hangingPunct="1">
              <a:spcBef>
                <a:spcPct val="0"/>
              </a:spcBef>
              <a:spcAft>
                <a:spcPct val="0"/>
              </a:spcAft>
              <a:defRPr sz="3800">
                <a:solidFill>
                  <a:schemeClr val="tx2"/>
                </a:solidFill>
                <a:latin typeface="Times New Roman" pitchFamily="18" charset="0"/>
              </a:defRPr>
            </a:lvl6pPr>
            <a:lvl7pPr marL="1079548" algn="l" rtl="0" eaLnBrk="1" fontAlgn="base" hangingPunct="1">
              <a:spcBef>
                <a:spcPct val="0"/>
              </a:spcBef>
              <a:spcAft>
                <a:spcPct val="0"/>
              </a:spcAft>
              <a:defRPr sz="3800">
                <a:solidFill>
                  <a:schemeClr val="tx2"/>
                </a:solidFill>
                <a:latin typeface="Times New Roman" pitchFamily="18" charset="0"/>
              </a:defRPr>
            </a:lvl7pPr>
            <a:lvl8pPr marL="1619325" algn="l" rtl="0" eaLnBrk="1" fontAlgn="base" hangingPunct="1">
              <a:spcBef>
                <a:spcPct val="0"/>
              </a:spcBef>
              <a:spcAft>
                <a:spcPct val="0"/>
              </a:spcAft>
              <a:defRPr sz="3800">
                <a:solidFill>
                  <a:schemeClr val="tx2"/>
                </a:solidFill>
                <a:latin typeface="Times New Roman" pitchFamily="18" charset="0"/>
              </a:defRPr>
            </a:lvl8pPr>
            <a:lvl9pPr marL="2159098" algn="l" rtl="0" eaLnBrk="1" fontAlgn="base" hangingPunct="1">
              <a:spcBef>
                <a:spcPct val="0"/>
              </a:spcBef>
              <a:spcAft>
                <a:spcPct val="0"/>
              </a:spcAft>
              <a:defRPr sz="3800">
                <a:solidFill>
                  <a:schemeClr val="tx2"/>
                </a:solidFill>
                <a:latin typeface="Times New Roman" pitchFamily="18" charset="0"/>
              </a:defRPr>
            </a:lvl9pPr>
          </a:lstStyle>
          <a:p>
            <a:r>
              <a:rPr lang="en-GB" kern="0" dirty="0" smtClean="0"/>
              <a:t>Teleconference Information</a:t>
            </a:r>
            <a:endParaRPr lang="en-GB" kern="0" dirty="0"/>
          </a:p>
        </p:txBody>
      </p:sp>
      <p:sp>
        <p:nvSpPr>
          <p:cNvPr id="9" name="Right Arrow 8"/>
          <p:cNvSpPr/>
          <p:nvPr/>
        </p:nvSpPr>
        <p:spPr bwMode="auto">
          <a:xfrm>
            <a:off x="2643312" y="3112845"/>
            <a:ext cx="848568" cy="940493"/>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79512" y="3075806"/>
            <a:ext cx="2499804" cy="1008112"/>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820" t="65253" r="42777" b="19139"/>
          <a:stretch/>
        </p:blipFill>
        <p:spPr bwMode="auto">
          <a:xfrm>
            <a:off x="3491880" y="1653256"/>
            <a:ext cx="2451100" cy="294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bwMode="auto">
          <a:xfrm>
            <a:off x="3764384" y="2669095"/>
            <a:ext cx="1383680" cy="204323"/>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671691" y="4310975"/>
            <a:ext cx="2664297" cy="276999"/>
          </a:xfrm>
          <a:prstGeom prst="rect">
            <a:avLst/>
          </a:prstGeom>
          <a:solidFill>
            <a:schemeClr val="bg1"/>
          </a:solidFill>
        </p:spPr>
        <p:txBody>
          <a:bodyPr wrap="square" rtlCol="0">
            <a:spAutoFit/>
          </a:bodyPr>
          <a:lstStyle/>
          <a:p>
            <a:r>
              <a:rPr lang="en-GB" sz="1200" b="1" dirty="0" smtClean="0">
                <a:solidFill>
                  <a:schemeClr val="accent1"/>
                </a:solidFill>
              </a:rPr>
              <a:t>This will be listed on your screen</a:t>
            </a:r>
            <a:endParaRPr lang="en-GB" sz="1200" b="1" dirty="0">
              <a:solidFill>
                <a:schemeClr val="accent1"/>
              </a:solidFill>
            </a:endParaRPr>
          </a:p>
        </p:txBody>
      </p:sp>
      <p:sp>
        <p:nvSpPr>
          <p:cNvPr id="16" name="TextBox 15"/>
          <p:cNvSpPr txBox="1"/>
          <p:nvPr/>
        </p:nvSpPr>
        <p:spPr>
          <a:xfrm>
            <a:off x="3662638" y="3435846"/>
            <a:ext cx="2664297" cy="276999"/>
          </a:xfrm>
          <a:prstGeom prst="rect">
            <a:avLst/>
          </a:prstGeom>
          <a:solidFill>
            <a:schemeClr val="bg1"/>
          </a:solidFill>
        </p:spPr>
        <p:txBody>
          <a:bodyPr wrap="square" rtlCol="0">
            <a:spAutoFit/>
          </a:bodyPr>
          <a:lstStyle/>
          <a:p>
            <a:r>
              <a:rPr lang="en-GB" sz="1200" b="1" dirty="0" smtClean="0">
                <a:solidFill>
                  <a:srgbClr val="FF9994"/>
                </a:solidFill>
              </a:rPr>
              <a:t>[insert meeting ID]</a:t>
            </a:r>
            <a:endParaRPr lang="en-GB" sz="1200" b="1" dirty="0">
              <a:solidFill>
                <a:srgbClr val="FF9994"/>
              </a:solidFill>
            </a:endParaRPr>
          </a:p>
        </p:txBody>
      </p:sp>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278" t="69360" r="39306" b="15320"/>
          <a:stretch/>
        </p:blipFill>
        <p:spPr bwMode="auto">
          <a:xfrm>
            <a:off x="5940152" y="1275606"/>
            <a:ext cx="3098432" cy="239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bwMode="auto">
          <a:xfrm>
            <a:off x="5137571" y="2536132"/>
            <a:ext cx="992584" cy="470247"/>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4" name="Footer Placeholder 3"/>
          <p:cNvSpPr>
            <a:spLocks noGrp="1"/>
          </p:cNvSpPr>
          <p:nvPr>
            <p:ph type="ftr" sz="quarter" idx="10"/>
          </p:nvPr>
        </p:nvSpPr>
        <p:spPr/>
        <p:txBody>
          <a:bodyPr/>
          <a:lstStyle/>
          <a:p>
            <a:r>
              <a:rPr lang="en-US" dirty="0"/>
              <a:t>SWIFT Webinar: How to reduce post-trade costs in FX</a:t>
            </a:r>
            <a:endParaRPr lang="en-GB" dirty="0"/>
          </a:p>
        </p:txBody>
      </p:sp>
    </p:spTree>
    <p:extLst>
      <p:ext uri="{BB962C8B-B14F-4D97-AF65-F5344CB8AC3E}">
        <p14:creationId xmlns:p14="http://schemas.microsoft.com/office/powerpoint/2010/main" val="3866940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2200154" y="1059583"/>
            <a:ext cx="6620318" cy="1368152"/>
          </a:xfrm>
        </p:spPr>
        <p:txBody>
          <a:bodyPr/>
          <a:lstStyle/>
          <a:p>
            <a:r>
              <a:rPr lang="en-GB" sz="3600" dirty="0"/>
              <a:t>SWIFT </a:t>
            </a:r>
            <a:r>
              <a:rPr lang="en-GB" sz="3600" dirty="0" smtClean="0"/>
              <a:t>Webinar:</a:t>
            </a:r>
            <a:br>
              <a:rPr lang="en-GB" sz="3600" dirty="0" smtClean="0"/>
            </a:br>
            <a:r>
              <a:rPr lang="en-GB" sz="3600" b="0" dirty="0" smtClean="0"/>
              <a:t>How to reduce post-trade costs in FX</a:t>
            </a:r>
            <a:endParaRPr lang="en-GB" sz="3400" b="0" dirty="0">
              <a:solidFill>
                <a:srgbClr val="FF9994"/>
              </a:solidFill>
            </a:endParaRPr>
          </a:p>
        </p:txBody>
      </p:sp>
      <p:sp>
        <p:nvSpPr>
          <p:cNvPr id="2" name="Text Placeholder 1"/>
          <p:cNvSpPr>
            <a:spLocks noGrp="1"/>
          </p:cNvSpPr>
          <p:nvPr>
            <p:ph type="body" sz="quarter" idx="13"/>
          </p:nvPr>
        </p:nvSpPr>
        <p:spPr>
          <a:xfrm>
            <a:off x="2194597" y="2787774"/>
            <a:ext cx="5975915" cy="2016224"/>
          </a:xfrm>
        </p:spPr>
        <p:txBody>
          <a:bodyPr/>
          <a:lstStyle/>
          <a:p>
            <a:endParaRPr lang="en-US" dirty="0" smtClean="0"/>
          </a:p>
          <a:p>
            <a:endParaRPr lang="en-US" dirty="0"/>
          </a:p>
          <a:p>
            <a:r>
              <a:rPr lang="en-US" b="1" dirty="0" smtClean="0"/>
              <a:t>Dominic Hobson, </a:t>
            </a:r>
            <a:r>
              <a:rPr lang="en-US" dirty="0" smtClean="0"/>
              <a:t>independent consultant, Hobson Cardew</a:t>
            </a:r>
          </a:p>
          <a:p>
            <a:r>
              <a:rPr lang="en-US" b="1" dirty="0" smtClean="0"/>
              <a:t>Sam </a:t>
            </a:r>
            <a:r>
              <a:rPr lang="en-US" b="1" dirty="0" err="1" smtClean="0"/>
              <a:t>Romilly</a:t>
            </a:r>
            <a:r>
              <a:rPr lang="en-US" b="1" dirty="0" smtClean="0"/>
              <a:t>, </a:t>
            </a:r>
            <a:r>
              <a:rPr lang="en-US" dirty="0" smtClean="0"/>
              <a:t>Head of FX, SWIFT</a:t>
            </a:r>
            <a:endParaRPr lang="en-US" b="1" dirty="0"/>
          </a:p>
        </p:txBody>
      </p:sp>
    </p:spTree>
    <p:extLst>
      <p:ext uri="{BB962C8B-B14F-4D97-AF65-F5344CB8AC3E}">
        <p14:creationId xmlns:p14="http://schemas.microsoft.com/office/powerpoint/2010/main" val="2674649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916" t="56566" r="8264" b="4596"/>
          <a:stretch/>
        </p:blipFill>
        <p:spPr bwMode="auto">
          <a:xfrm>
            <a:off x="5449350" y="6442"/>
            <a:ext cx="3696365" cy="513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420164" y="4278272"/>
            <a:ext cx="3659154" cy="665420"/>
          </a:xfrm>
          <a:prstGeom prst="rect">
            <a:avLst/>
          </a:prstGeom>
          <a:solidFill>
            <a:schemeClr val="bg1"/>
          </a:solidFill>
        </p:spPr>
        <p:txBody>
          <a:bodyPr wrap="square" lIns="91437" tIns="45719" rIns="91437" bIns="45719" rtlCol="0">
            <a:spAutoFit/>
          </a:bodyPr>
          <a:lstStyle/>
          <a:p>
            <a:r>
              <a:rPr lang="en-GB" sz="1700" b="1" dirty="0">
                <a:solidFill>
                  <a:schemeClr val="accent1"/>
                </a:solidFill>
              </a:rPr>
              <a:t>Type your question here…</a:t>
            </a:r>
          </a:p>
          <a:p>
            <a:r>
              <a:rPr lang="en-GB" sz="1700" b="1" dirty="0">
                <a:solidFill>
                  <a:schemeClr val="accent1"/>
                </a:solidFill>
              </a:rPr>
              <a:t>Send to ‘All </a:t>
            </a:r>
            <a:r>
              <a:rPr lang="en-GB" sz="1700" b="1" dirty="0" err="1">
                <a:solidFill>
                  <a:schemeClr val="accent1"/>
                </a:solidFill>
              </a:rPr>
              <a:t>Panelists</a:t>
            </a:r>
            <a:r>
              <a:rPr lang="en-GB" sz="2000" b="1" dirty="0" err="1">
                <a:solidFill>
                  <a:schemeClr val="accent1"/>
                </a:solidFill>
              </a:rPr>
              <a:t>’</a:t>
            </a:r>
            <a:endParaRPr lang="en-GB" sz="2000" b="1" dirty="0">
              <a:solidFill>
                <a:schemeClr val="accent1"/>
              </a:solidFill>
            </a:endParaRPr>
          </a:p>
        </p:txBody>
      </p:sp>
      <p:sp>
        <p:nvSpPr>
          <p:cNvPr id="17" name="Title 3"/>
          <p:cNvSpPr txBox="1">
            <a:spLocks/>
          </p:cNvSpPr>
          <p:nvPr/>
        </p:nvSpPr>
        <p:spPr bwMode="auto">
          <a:xfrm>
            <a:off x="287338" y="301625"/>
            <a:ext cx="8605142" cy="463798"/>
          </a:xfrm>
          <a:prstGeom prst="rect">
            <a:avLst/>
          </a:prstGeom>
          <a:noFill/>
          <a:ln w="9525">
            <a:noFill/>
            <a:miter lim="800000"/>
            <a:headEnd/>
            <a:tailEnd/>
          </a:ln>
          <a:effectLst/>
        </p:spPr>
        <p:txBody>
          <a:bodyPr vert="horz" wrap="square" lIns="107951" tIns="53975" rIns="107951" bIns="53975" numCol="1" anchor="t" anchorCtr="0" compatLnSpc="1">
            <a:prstTxWarp prst="textNoShape">
              <a:avLst/>
            </a:prstTxWarp>
          </a:bodyPr>
          <a:lstStyle>
            <a:lvl1pPr marL="0" marR="0" indent="0" algn="l" defTabSz="914265"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776" algn="l" rtl="0" eaLnBrk="1" fontAlgn="base" hangingPunct="1">
              <a:spcBef>
                <a:spcPct val="0"/>
              </a:spcBef>
              <a:spcAft>
                <a:spcPct val="0"/>
              </a:spcAft>
              <a:defRPr sz="3800">
                <a:solidFill>
                  <a:schemeClr val="tx2"/>
                </a:solidFill>
                <a:latin typeface="Times New Roman" pitchFamily="18" charset="0"/>
              </a:defRPr>
            </a:lvl6pPr>
            <a:lvl7pPr marL="1079548" algn="l" rtl="0" eaLnBrk="1" fontAlgn="base" hangingPunct="1">
              <a:spcBef>
                <a:spcPct val="0"/>
              </a:spcBef>
              <a:spcAft>
                <a:spcPct val="0"/>
              </a:spcAft>
              <a:defRPr sz="3800">
                <a:solidFill>
                  <a:schemeClr val="tx2"/>
                </a:solidFill>
                <a:latin typeface="Times New Roman" pitchFamily="18" charset="0"/>
              </a:defRPr>
            </a:lvl7pPr>
            <a:lvl8pPr marL="1619325" algn="l" rtl="0" eaLnBrk="1" fontAlgn="base" hangingPunct="1">
              <a:spcBef>
                <a:spcPct val="0"/>
              </a:spcBef>
              <a:spcAft>
                <a:spcPct val="0"/>
              </a:spcAft>
              <a:defRPr sz="3800">
                <a:solidFill>
                  <a:schemeClr val="tx2"/>
                </a:solidFill>
                <a:latin typeface="Times New Roman" pitchFamily="18" charset="0"/>
              </a:defRPr>
            </a:lvl8pPr>
            <a:lvl9pPr marL="2159098" algn="l" rtl="0" eaLnBrk="1" fontAlgn="base" hangingPunct="1">
              <a:spcBef>
                <a:spcPct val="0"/>
              </a:spcBef>
              <a:spcAft>
                <a:spcPct val="0"/>
              </a:spcAft>
              <a:defRPr sz="3800">
                <a:solidFill>
                  <a:schemeClr val="tx2"/>
                </a:solidFill>
                <a:latin typeface="Times New Roman" pitchFamily="18" charset="0"/>
              </a:defRPr>
            </a:lvl9pPr>
          </a:lstStyle>
          <a:p>
            <a:r>
              <a:rPr lang="en-GB" kern="0" dirty="0" smtClean="0"/>
              <a:t>Remember…</a:t>
            </a:r>
            <a:endParaRPr lang="en-GB" kern="0" dirty="0"/>
          </a:p>
        </p:txBody>
      </p:sp>
      <p:sp>
        <p:nvSpPr>
          <p:cNvPr id="19" name="Content Placeholder 2"/>
          <p:cNvSpPr>
            <a:spLocks noGrp="1"/>
          </p:cNvSpPr>
          <p:nvPr>
            <p:ph idx="1"/>
          </p:nvPr>
        </p:nvSpPr>
        <p:spPr>
          <a:xfrm>
            <a:off x="515614" y="1095587"/>
            <a:ext cx="4272410" cy="2988332"/>
          </a:xfrm>
          <a:prstGeom prst="roundRect">
            <a:avLst/>
          </a:prstGeom>
          <a:solidFill>
            <a:schemeClr val="accent1"/>
          </a:solidFill>
        </p:spPr>
        <p:txBody>
          <a:bodyPr anchor="ctr"/>
          <a:lstStyle/>
          <a:p>
            <a:pPr marL="285741" indent="-285741">
              <a:buFont typeface="Arial" panose="020B0604020202020204" pitchFamily="34" charset="0"/>
              <a:buChar char="−"/>
              <a:defRPr/>
            </a:pPr>
            <a:r>
              <a:rPr lang="en-US" sz="1200" dirty="0">
                <a:solidFill>
                  <a:schemeClr val="bg1"/>
                </a:solidFill>
              </a:rPr>
              <a:t>Your phone is on mute  </a:t>
            </a:r>
            <a:br>
              <a:rPr lang="en-US" sz="1200" dirty="0">
                <a:solidFill>
                  <a:schemeClr val="bg1"/>
                </a:solidFill>
              </a:rPr>
            </a:br>
            <a:endParaRPr lang="en-US" sz="1200" dirty="0">
              <a:solidFill>
                <a:schemeClr val="bg1"/>
              </a:solidFill>
            </a:endParaRPr>
          </a:p>
          <a:p>
            <a:pPr marL="285741" indent="-285741">
              <a:buFont typeface="Arial" panose="020B0604020202020204" pitchFamily="34" charset="0"/>
              <a:buChar char="−"/>
              <a:defRPr/>
            </a:pPr>
            <a:r>
              <a:rPr lang="en-US" sz="1200" dirty="0">
                <a:solidFill>
                  <a:schemeClr val="bg1"/>
                </a:solidFill>
              </a:rPr>
              <a:t>Submit questions using Q&amp;A window </a:t>
            </a:r>
            <a:r>
              <a:rPr lang="en-US" sz="1200" dirty="0" smtClean="0">
                <a:solidFill>
                  <a:schemeClr val="bg1"/>
                </a:solidFill>
              </a:rPr>
              <a:t>– Please send your question under the ‘all’ tab</a:t>
            </a:r>
            <a:r>
              <a:rPr lang="en-US" sz="1200" dirty="0">
                <a:solidFill>
                  <a:schemeClr val="bg1"/>
                </a:solidFill>
              </a:rPr>
              <a:t/>
            </a:r>
            <a:br>
              <a:rPr lang="en-US" sz="1200" dirty="0">
                <a:solidFill>
                  <a:schemeClr val="bg1"/>
                </a:solidFill>
              </a:rPr>
            </a:br>
            <a:endParaRPr lang="en-US" sz="1200" dirty="0">
              <a:solidFill>
                <a:schemeClr val="bg1"/>
              </a:solidFill>
            </a:endParaRPr>
          </a:p>
          <a:p>
            <a:pPr marL="285741" indent="-285741">
              <a:buFont typeface="Arial" panose="020B0604020202020204" pitchFamily="34" charset="0"/>
              <a:buChar char="−"/>
              <a:defRPr/>
            </a:pPr>
            <a:r>
              <a:rPr lang="en-US" sz="1200" dirty="0">
                <a:solidFill>
                  <a:schemeClr val="bg1"/>
                </a:solidFill>
              </a:rPr>
              <a:t>Questions may be submitted at any time to All Panelists</a:t>
            </a:r>
            <a:br>
              <a:rPr lang="en-US" sz="1200" dirty="0">
                <a:solidFill>
                  <a:schemeClr val="bg1"/>
                </a:solidFill>
              </a:rPr>
            </a:br>
            <a:endParaRPr lang="en-US" sz="1200" dirty="0">
              <a:solidFill>
                <a:schemeClr val="bg1"/>
              </a:solidFill>
            </a:endParaRPr>
          </a:p>
          <a:p>
            <a:pPr marL="285741" indent="-285741">
              <a:buFont typeface="Arial" panose="020B0604020202020204" pitchFamily="34" charset="0"/>
              <a:buChar char="−"/>
              <a:defRPr/>
            </a:pPr>
            <a:r>
              <a:rPr lang="en-US" sz="1200" dirty="0" smtClean="0">
                <a:solidFill>
                  <a:schemeClr val="bg1"/>
                </a:solidFill>
              </a:rPr>
              <a:t>Questions will be picked up and answered throughout the webinar</a:t>
            </a:r>
            <a:r>
              <a:rPr lang="en-US" sz="1200" dirty="0">
                <a:solidFill>
                  <a:schemeClr val="bg1"/>
                </a:solidFill>
              </a:rPr>
              <a:t/>
            </a:r>
            <a:br>
              <a:rPr lang="en-US" sz="1200" dirty="0">
                <a:solidFill>
                  <a:schemeClr val="bg1"/>
                </a:solidFill>
              </a:rPr>
            </a:br>
            <a:endParaRPr lang="en-US" sz="1200" dirty="0">
              <a:solidFill>
                <a:schemeClr val="bg1"/>
              </a:solidFill>
            </a:endParaRPr>
          </a:p>
          <a:p>
            <a:pPr marL="285741" indent="-285741">
              <a:buFont typeface="Arial" panose="020B0604020202020204" pitchFamily="34" charset="0"/>
              <a:buChar char="−"/>
              <a:defRPr/>
            </a:pPr>
            <a:r>
              <a:rPr lang="en-US" sz="1200" dirty="0">
                <a:solidFill>
                  <a:schemeClr val="bg1"/>
                </a:solidFill>
              </a:rPr>
              <a:t>You will receive a copy of the presentation afterwards</a:t>
            </a:r>
          </a:p>
        </p:txBody>
      </p:sp>
      <p:sp>
        <p:nvSpPr>
          <p:cNvPr id="4" name="Footer Placeholder 3"/>
          <p:cNvSpPr>
            <a:spLocks noGrp="1"/>
          </p:cNvSpPr>
          <p:nvPr>
            <p:ph type="ftr" sz="quarter" idx="10"/>
          </p:nvPr>
        </p:nvSpPr>
        <p:spPr/>
        <p:txBody>
          <a:bodyPr lIns="91437" tIns="45719" rIns="91437" bIns="45719"/>
          <a:lstStyle/>
          <a:p>
            <a:r>
              <a:rPr lang="en-US" dirty="0"/>
              <a:t>SWIFT </a:t>
            </a:r>
            <a:r>
              <a:rPr lang="en-US" dirty="0" smtClean="0"/>
              <a:t>Webinar: How </a:t>
            </a:r>
            <a:r>
              <a:rPr lang="en-US" dirty="0"/>
              <a:t>to reduce post-trade costs in FX</a:t>
            </a:r>
            <a:endParaRPr lang="en-GB" dirty="0"/>
          </a:p>
        </p:txBody>
      </p:sp>
      <p:sp>
        <p:nvSpPr>
          <p:cNvPr id="2" name="Down Arrow 1"/>
          <p:cNvSpPr/>
          <p:nvPr/>
        </p:nvSpPr>
        <p:spPr bwMode="auto">
          <a:xfrm>
            <a:off x="8290508" y="3755595"/>
            <a:ext cx="670551" cy="853261"/>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77404" tIns="38702" rIns="77404" bIns="38702" numCol="1" rtlCol="0" anchor="t" anchorCtr="0" compatLnSpc="1">
            <a:prstTxWarp prst="textNoShape">
              <a:avLst/>
            </a:prstTxWarp>
          </a:bodyPr>
          <a:lstStyle/>
          <a:p>
            <a:pPr defTabSz="774040" eaLnBrk="0" fontAlgn="base" hangingPunct="0">
              <a:spcBef>
                <a:spcPct val="0"/>
              </a:spcBef>
              <a:spcAft>
                <a:spcPct val="0"/>
              </a:spcAft>
            </a:pPr>
            <a:endParaRPr lang="es-US" sz="2000">
              <a:latin typeface="Arial" charset="0"/>
            </a:endParaRPr>
          </a:p>
        </p:txBody>
      </p:sp>
      <p:sp>
        <p:nvSpPr>
          <p:cNvPr id="8" name="Slide Number Placeholder 3"/>
          <p:cNvSpPr txBox="1">
            <a:spLocks/>
          </p:cNvSpPr>
          <p:nvPr/>
        </p:nvSpPr>
        <p:spPr>
          <a:xfrm>
            <a:off x="8315980" y="4733207"/>
            <a:ext cx="645079" cy="193486"/>
          </a:xfrm>
          <a:prstGeom prst="rect">
            <a:avLst/>
          </a:prstGeom>
        </p:spPr>
        <p:txBody>
          <a:bodyPr lIns="77404" tIns="38702" rIns="77404" bIns="38702"/>
          <a:lstStyle>
            <a:defPPr>
              <a:defRPr lang="en-GB"/>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539856" algn="l" rtl="0" eaLnBrk="0" fontAlgn="base" hangingPunct="0">
              <a:spcBef>
                <a:spcPct val="0"/>
              </a:spcBef>
              <a:spcAft>
                <a:spcPct val="0"/>
              </a:spcAft>
              <a:defRPr sz="2800" kern="1200">
                <a:solidFill>
                  <a:schemeClr val="tx1"/>
                </a:solidFill>
                <a:latin typeface="Arial" charset="0"/>
                <a:ea typeface="+mn-ea"/>
                <a:cs typeface="+mn-cs"/>
              </a:defRPr>
            </a:lvl2pPr>
            <a:lvl3pPr marL="1079708" algn="l" rtl="0" eaLnBrk="0" fontAlgn="base" hangingPunct="0">
              <a:spcBef>
                <a:spcPct val="0"/>
              </a:spcBef>
              <a:spcAft>
                <a:spcPct val="0"/>
              </a:spcAft>
              <a:defRPr sz="2800" kern="1200">
                <a:solidFill>
                  <a:schemeClr val="tx1"/>
                </a:solidFill>
                <a:latin typeface="Arial" charset="0"/>
                <a:ea typeface="+mn-ea"/>
                <a:cs typeface="+mn-cs"/>
              </a:defRPr>
            </a:lvl3pPr>
            <a:lvl4pPr marL="1619564" algn="l" rtl="0" eaLnBrk="0" fontAlgn="base" hangingPunct="0">
              <a:spcBef>
                <a:spcPct val="0"/>
              </a:spcBef>
              <a:spcAft>
                <a:spcPct val="0"/>
              </a:spcAft>
              <a:defRPr sz="2800" kern="1200">
                <a:solidFill>
                  <a:schemeClr val="tx1"/>
                </a:solidFill>
                <a:latin typeface="Arial" charset="0"/>
                <a:ea typeface="+mn-ea"/>
                <a:cs typeface="+mn-cs"/>
              </a:defRPr>
            </a:lvl4pPr>
            <a:lvl5pPr marL="2159418" algn="l" rtl="0" eaLnBrk="0" fontAlgn="base" hangingPunct="0">
              <a:spcBef>
                <a:spcPct val="0"/>
              </a:spcBef>
              <a:spcAft>
                <a:spcPct val="0"/>
              </a:spcAft>
              <a:defRPr sz="2800" kern="1200">
                <a:solidFill>
                  <a:schemeClr val="tx1"/>
                </a:solidFill>
                <a:latin typeface="Arial" charset="0"/>
                <a:ea typeface="+mn-ea"/>
                <a:cs typeface="+mn-cs"/>
              </a:defRPr>
            </a:lvl5pPr>
            <a:lvl6pPr marL="2699273" algn="l" defTabSz="1079708" rtl="0" eaLnBrk="1" latinLnBrk="0" hangingPunct="1">
              <a:defRPr sz="2800" kern="1200">
                <a:solidFill>
                  <a:schemeClr val="tx1"/>
                </a:solidFill>
                <a:latin typeface="Arial" charset="0"/>
                <a:ea typeface="+mn-ea"/>
                <a:cs typeface="+mn-cs"/>
              </a:defRPr>
            </a:lvl6pPr>
            <a:lvl7pPr marL="3239127" algn="l" defTabSz="1079708" rtl="0" eaLnBrk="1" latinLnBrk="0" hangingPunct="1">
              <a:defRPr sz="2800" kern="1200">
                <a:solidFill>
                  <a:schemeClr val="tx1"/>
                </a:solidFill>
                <a:latin typeface="Arial" charset="0"/>
                <a:ea typeface="+mn-ea"/>
                <a:cs typeface="+mn-cs"/>
              </a:defRPr>
            </a:lvl7pPr>
            <a:lvl8pPr marL="3778982" algn="l" defTabSz="1079708" rtl="0" eaLnBrk="1" latinLnBrk="0" hangingPunct="1">
              <a:defRPr sz="2800" kern="1200">
                <a:solidFill>
                  <a:schemeClr val="tx1"/>
                </a:solidFill>
                <a:latin typeface="Arial" charset="0"/>
                <a:ea typeface="+mn-ea"/>
                <a:cs typeface="+mn-cs"/>
              </a:defRPr>
            </a:lvl8pPr>
            <a:lvl9pPr marL="4318837" algn="l" defTabSz="1079708" rtl="0" eaLnBrk="1" latinLnBrk="0" hangingPunct="1">
              <a:defRPr sz="2800" kern="1200">
                <a:solidFill>
                  <a:schemeClr val="tx1"/>
                </a:solidFill>
                <a:latin typeface="Arial" charset="0"/>
                <a:ea typeface="+mn-ea"/>
                <a:cs typeface="+mn-cs"/>
              </a:defRPr>
            </a:lvl9pPr>
          </a:lstStyle>
          <a:p>
            <a:pPr algn="r"/>
            <a:fld id="{F17889F7-7963-4A16-ADF8-FEE4D97DC541}" type="slidenum">
              <a:rPr lang="en-GB" sz="700">
                <a:solidFill>
                  <a:srgbClr val="766C62"/>
                </a:solidFill>
              </a:rPr>
              <a:pPr algn="r"/>
              <a:t>5</a:t>
            </a:fld>
            <a:endParaRPr lang="en-GB" sz="700" dirty="0">
              <a:solidFill>
                <a:srgbClr val="766C62"/>
              </a:solidFill>
            </a:endParaRPr>
          </a:p>
        </p:txBody>
      </p:sp>
    </p:spTree>
    <p:extLst>
      <p:ext uri="{BB962C8B-B14F-4D97-AF65-F5344CB8AC3E}">
        <p14:creationId xmlns:p14="http://schemas.microsoft.com/office/powerpoint/2010/main" val="2037799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2200154" y="1059583"/>
            <a:ext cx="6620318" cy="1368152"/>
          </a:xfrm>
        </p:spPr>
        <p:txBody>
          <a:bodyPr/>
          <a:lstStyle/>
          <a:p>
            <a:r>
              <a:rPr lang="en-GB" sz="3600" dirty="0"/>
              <a:t>SWIFT </a:t>
            </a:r>
            <a:r>
              <a:rPr lang="en-GB" sz="3600" dirty="0" smtClean="0"/>
              <a:t>Webinar:</a:t>
            </a:r>
            <a:br>
              <a:rPr lang="en-GB" sz="3600" dirty="0" smtClean="0"/>
            </a:br>
            <a:r>
              <a:rPr lang="en-GB" sz="3600" b="0" dirty="0" smtClean="0"/>
              <a:t>How to reduce post-trade costs in FX</a:t>
            </a:r>
            <a:endParaRPr lang="en-GB" sz="3400" b="0" dirty="0">
              <a:solidFill>
                <a:srgbClr val="FF9994"/>
              </a:solidFill>
            </a:endParaRPr>
          </a:p>
        </p:txBody>
      </p:sp>
      <p:sp>
        <p:nvSpPr>
          <p:cNvPr id="2" name="Text Placeholder 1"/>
          <p:cNvSpPr>
            <a:spLocks noGrp="1"/>
          </p:cNvSpPr>
          <p:nvPr>
            <p:ph type="body" sz="quarter" idx="13"/>
          </p:nvPr>
        </p:nvSpPr>
        <p:spPr>
          <a:xfrm>
            <a:off x="2194597" y="2787774"/>
            <a:ext cx="5975915" cy="2016224"/>
          </a:xfrm>
        </p:spPr>
        <p:txBody>
          <a:bodyPr/>
          <a:lstStyle/>
          <a:p>
            <a:endParaRPr lang="en-US" dirty="0"/>
          </a:p>
          <a:p>
            <a:endParaRPr lang="en-US" dirty="0"/>
          </a:p>
          <a:p>
            <a:r>
              <a:rPr lang="en-US" b="1" dirty="0"/>
              <a:t>Dominic Hobson, </a:t>
            </a:r>
            <a:r>
              <a:rPr lang="en-US" dirty="0"/>
              <a:t>independent consultant, Hobson Cardew</a:t>
            </a:r>
          </a:p>
          <a:p>
            <a:r>
              <a:rPr lang="en-US" b="1" dirty="0"/>
              <a:t>Sam </a:t>
            </a:r>
            <a:r>
              <a:rPr lang="en-US" b="1" dirty="0" err="1"/>
              <a:t>Romilly</a:t>
            </a:r>
            <a:r>
              <a:rPr lang="en-US" b="1" dirty="0"/>
              <a:t>, </a:t>
            </a:r>
            <a:r>
              <a:rPr lang="en-US" dirty="0"/>
              <a:t>Head of FX, SWIFT</a:t>
            </a:r>
            <a:endParaRPr lang="en-US" b="1" dirty="0"/>
          </a:p>
        </p:txBody>
      </p:sp>
    </p:spTree>
    <p:extLst>
      <p:ext uri="{BB962C8B-B14F-4D97-AF65-F5344CB8AC3E}">
        <p14:creationId xmlns:p14="http://schemas.microsoft.com/office/powerpoint/2010/main" val="702359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6598" y="123478"/>
            <a:ext cx="8655882" cy="1236335"/>
          </a:xfrm>
        </p:spPr>
        <p:txBody>
          <a:bodyPr/>
          <a:lstStyle/>
          <a:p>
            <a:pPr>
              <a:defRPr/>
            </a:pPr>
            <a:r>
              <a:rPr lang="en-US" dirty="0"/>
              <a:t>How to reduce post-trade costs in FX: </a:t>
            </a:r>
            <a:r>
              <a:rPr lang="en-US" b="0" dirty="0" smtClean="0"/>
              <a:t>Meet the Speakers</a:t>
            </a:r>
            <a:endParaRPr lang="en-US" b="0" dirty="0"/>
          </a:p>
        </p:txBody>
      </p:sp>
      <p:sp>
        <p:nvSpPr>
          <p:cNvPr id="7" name="Rectangle 6"/>
          <p:cNvSpPr/>
          <p:nvPr/>
        </p:nvSpPr>
        <p:spPr bwMode="auto">
          <a:xfrm>
            <a:off x="-1" y="1491630"/>
            <a:ext cx="9144001"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2753028" y="1622582"/>
            <a:ext cx="4213619" cy="523220"/>
          </a:xfrm>
          <a:prstGeom prst="rect">
            <a:avLst/>
          </a:prstGeom>
          <a:noFill/>
        </p:spPr>
        <p:txBody>
          <a:bodyPr wrap="square" rtlCol="0">
            <a:spAutoFit/>
          </a:bodyPr>
          <a:lstStyle/>
          <a:p>
            <a:r>
              <a:rPr lang="en-US" sz="1400" b="1" dirty="0" smtClean="0">
                <a:solidFill>
                  <a:schemeClr val="tx2"/>
                </a:solidFill>
              </a:rPr>
              <a:t>Dominic Hobson</a:t>
            </a:r>
            <a:endParaRPr lang="en-US" sz="1400" b="1" dirty="0">
              <a:solidFill>
                <a:schemeClr val="tx2"/>
              </a:solidFill>
            </a:endParaRPr>
          </a:p>
          <a:p>
            <a:r>
              <a:rPr lang="en-US" sz="1400" dirty="0" smtClean="0">
                <a:solidFill>
                  <a:schemeClr val="tx2"/>
                </a:solidFill>
              </a:rPr>
              <a:t>Independent Consultant, </a:t>
            </a:r>
            <a:r>
              <a:rPr lang="en-US" sz="1400" b="1" dirty="0" smtClean="0">
                <a:solidFill>
                  <a:schemeClr val="tx2"/>
                </a:solidFill>
              </a:rPr>
              <a:t>Hobson Cardew</a:t>
            </a:r>
            <a:endParaRPr lang="en-GB" sz="1400" b="1" dirty="0">
              <a:solidFill>
                <a:schemeClr val="tx2"/>
              </a:solidFill>
            </a:endParaRPr>
          </a:p>
        </p:txBody>
      </p:sp>
      <p:sp>
        <p:nvSpPr>
          <p:cNvPr id="17" name="Footer Placeholder 3"/>
          <p:cNvSpPr>
            <a:spLocks noGrp="1"/>
          </p:cNvSpPr>
          <p:nvPr>
            <p:ph type="ftr" sz="quarter" idx="10"/>
          </p:nvPr>
        </p:nvSpPr>
        <p:spPr>
          <a:xfrm>
            <a:off x="557291" y="4733207"/>
            <a:ext cx="4807185" cy="193486"/>
          </a:xfrm>
        </p:spPr>
        <p:txBody>
          <a:bodyPr/>
          <a:lstStyle/>
          <a:p>
            <a:r>
              <a:rPr lang="en-US" dirty="0"/>
              <a:t>SWIFT Webinar: How to reduce post-trade costs in FX</a:t>
            </a:r>
            <a:endParaRPr lang="en-GB"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7307" t="3800" r="21386"/>
          <a:stretch/>
        </p:blipFill>
        <p:spPr>
          <a:xfrm>
            <a:off x="575675" y="1657913"/>
            <a:ext cx="1980101" cy="2616582"/>
          </a:xfrm>
          <a:prstGeom prst="rect">
            <a:avLst/>
          </a:prstGeom>
        </p:spPr>
      </p:pic>
      <p:sp>
        <p:nvSpPr>
          <p:cNvPr id="18" name="TextBox 17"/>
          <p:cNvSpPr txBox="1"/>
          <p:nvPr/>
        </p:nvSpPr>
        <p:spPr>
          <a:xfrm>
            <a:off x="2753028" y="2135634"/>
            <a:ext cx="6211460" cy="2308324"/>
          </a:xfrm>
          <a:prstGeom prst="rect">
            <a:avLst/>
          </a:prstGeom>
          <a:noFill/>
        </p:spPr>
        <p:txBody>
          <a:bodyPr wrap="square" rtlCol="0">
            <a:spAutoFit/>
          </a:bodyPr>
          <a:lstStyle/>
          <a:p>
            <a:r>
              <a:rPr lang="en-US" sz="1200" dirty="0">
                <a:solidFill>
                  <a:schemeClr val="bg2">
                    <a:lumMod val="50000"/>
                  </a:schemeClr>
                </a:solidFill>
              </a:rPr>
              <a:t>Dominic Hobson is a principal in a consulting business that provides customer research, copywriting, speaking and event services to investment and custodian banks, financial market infrastructures and technology vendors. </a:t>
            </a:r>
            <a:endParaRPr lang="en-US" sz="1200" dirty="0" smtClean="0">
              <a:solidFill>
                <a:schemeClr val="bg2">
                  <a:lumMod val="50000"/>
                </a:schemeClr>
              </a:solidFill>
            </a:endParaRPr>
          </a:p>
          <a:p>
            <a:endParaRPr lang="en-US" sz="1200" dirty="0">
              <a:solidFill>
                <a:schemeClr val="bg2">
                  <a:lumMod val="50000"/>
                </a:schemeClr>
              </a:solidFill>
            </a:endParaRPr>
          </a:p>
          <a:p>
            <a:r>
              <a:rPr lang="en-US" sz="1200" dirty="0">
                <a:solidFill>
                  <a:schemeClr val="bg2">
                    <a:lumMod val="50000"/>
                  </a:schemeClr>
                </a:solidFill>
              </a:rPr>
              <a:t> A former editor-in-chief of Global Custodian magazine and founder of </a:t>
            </a:r>
            <a:r>
              <a:rPr lang="en-US" sz="1200" dirty="0" err="1">
                <a:solidFill>
                  <a:schemeClr val="bg2">
                    <a:lumMod val="50000"/>
                  </a:schemeClr>
                </a:solidFill>
              </a:rPr>
              <a:t>COOConnect</a:t>
            </a:r>
            <a:r>
              <a:rPr lang="en-US" sz="1200" dirty="0">
                <a:solidFill>
                  <a:schemeClr val="bg2">
                    <a:lumMod val="50000"/>
                  </a:schemeClr>
                </a:solidFill>
              </a:rPr>
              <a:t>, a peer group network for fund managers, Dominic has written for Financial News, contributed occasionally to the BBC on financial markets issues, and has three works of non-fiction to his name</a:t>
            </a:r>
            <a:r>
              <a:rPr lang="en-US" sz="1200" dirty="0" smtClean="0">
                <a:solidFill>
                  <a:schemeClr val="bg2">
                    <a:lumMod val="50000"/>
                  </a:schemeClr>
                </a:solidFill>
              </a:rPr>
              <a:t>.</a:t>
            </a:r>
          </a:p>
          <a:p>
            <a:endParaRPr lang="en-US" sz="1200" dirty="0">
              <a:solidFill>
                <a:schemeClr val="bg2">
                  <a:lumMod val="50000"/>
                </a:schemeClr>
              </a:solidFill>
            </a:endParaRPr>
          </a:p>
          <a:p>
            <a:r>
              <a:rPr lang="en-US" sz="1200" dirty="0">
                <a:solidFill>
                  <a:schemeClr val="bg2">
                    <a:lumMod val="50000"/>
                  </a:schemeClr>
                </a:solidFill>
              </a:rPr>
              <a:t>Dominic is also co-founder of the Future of Finance conference held at the </a:t>
            </a:r>
            <a:r>
              <a:rPr lang="en-US" sz="1200" dirty="0" err="1">
                <a:solidFill>
                  <a:schemeClr val="bg2">
                    <a:lumMod val="50000"/>
                  </a:schemeClr>
                </a:solidFill>
              </a:rPr>
              <a:t>Saïd</a:t>
            </a:r>
            <a:r>
              <a:rPr lang="en-US" sz="1200" dirty="0">
                <a:solidFill>
                  <a:schemeClr val="bg2">
                    <a:lumMod val="50000"/>
                  </a:schemeClr>
                </a:solidFill>
              </a:rPr>
              <a:t> Business School in Oxford, </a:t>
            </a:r>
            <a:r>
              <a:rPr lang="en-US" sz="1200" dirty="0" smtClean="0">
                <a:solidFill>
                  <a:schemeClr val="bg2">
                    <a:lumMod val="50000"/>
                  </a:schemeClr>
                </a:solidFill>
              </a:rPr>
              <a:t>and a </a:t>
            </a:r>
            <a:r>
              <a:rPr lang="en-US" sz="1200" dirty="0">
                <a:solidFill>
                  <a:schemeClr val="bg2">
                    <a:lumMod val="50000"/>
                  </a:schemeClr>
                </a:solidFill>
              </a:rPr>
              <a:t>sometime member of the Innovate Finance Policy Advisory </a:t>
            </a:r>
            <a:r>
              <a:rPr lang="en-US" sz="1200" dirty="0" smtClean="0">
                <a:solidFill>
                  <a:schemeClr val="bg2">
                    <a:lumMod val="50000"/>
                  </a:schemeClr>
                </a:solidFill>
              </a:rPr>
              <a:t>Board.</a:t>
            </a:r>
            <a:endParaRPr lang="en-US" sz="1200" dirty="0">
              <a:solidFill>
                <a:schemeClr val="bg2">
                  <a:lumMod val="50000"/>
                </a:schemeClr>
              </a:solidFill>
            </a:endParaRPr>
          </a:p>
        </p:txBody>
      </p:sp>
    </p:spTree>
    <p:extLst>
      <p:ext uri="{BB962C8B-B14F-4D97-AF65-F5344CB8AC3E}">
        <p14:creationId xmlns:p14="http://schemas.microsoft.com/office/powerpoint/2010/main" val="13451718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6598" y="123478"/>
            <a:ext cx="8655882" cy="1236335"/>
          </a:xfrm>
        </p:spPr>
        <p:txBody>
          <a:bodyPr/>
          <a:lstStyle/>
          <a:p>
            <a:pPr>
              <a:defRPr/>
            </a:pPr>
            <a:r>
              <a:rPr lang="en-US" dirty="0"/>
              <a:t>How to reduce post-trade costs in FX: </a:t>
            </a:r>
            <a:r>
              <a:rPr lang="en-US" b="0" dirty="0" smtClean="0"/>
              <a:t>Meet the Speakers</a:t>
            </a:r>
            <a:endParaRPr lang="en-US" b="0" dirty="0"/>
          </a:p>
        </p:txBody>
      </p:sp>
      <p:sp>
        <p:nvSpPr>
          <p:cNvPr id="7" name="Rectangle 6"/>
          <p:cNvSpPr/>
          <p:nvPr/>
        </p:nvSpPr>
        <p:spPr bwMode="auto">
          <a:xfrm>
            <a:off x="-1" y="1491630"/>
            <a:ext cx="9144001"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2753028" y="1622582"/>
            <a:ext cx="4987324" cy="523220"/>
          </a:xfrm>
          <a:prstGeom prst="rect">
            <a:avLst/>
          </a:prstGeom>
          <a:noFill/>
        </p:spPr>
        <p:txBody>
          <a:bodyPr wrap="square" rtlCol="0">
            <a:spAutoFit/>
          </a:bodyPr>
          <a:lstStyle/>
          <a:p>
            <a:r>
              <a:rPr lang="en-US" sz="1400" b="1" dirty="0">
                <a:solidFill>
                  <a:schemeClr val="tx2"/>
                </a:solidFill>
              </a:rPr>
              <a:t>Matt Cook</a:t>
            </a:r>
          </a:p>
          <a:p>
            <a:r>
              <a:rPr lang="en-US" sz="1400" dirty="0">
                <a:solidFill>
                  <a:schemeClr val="tx2"/>
                </a:solidFill>
              </a:rPr>
              <a:t>Senior Markets Manager, Capital Markets &amp; </a:t>
            </a:r>
            <a:r>
              <a:rPr lang="en-US" sz="1400" dirty="0" smtClean="0">
                <a:solidFill>
                  <a:schemeClr val="tx2"/>
                </a:solidFill>
              </a:rPr>
              <a:t>FX, </a:t>
            </a:r>
            <a:r>
              <a:rPr lang="en-US" sz="1400" b="1" dirty="0" smtClean="0">
                <a:solidFill>
                  <a:schemeClr val="tx2"/>
                </a:solidFill>
              </a:rPr>
              <a:t>SWIFT</a:t>
            </a:r>
            <a:endParaRPr lang="en-GB" sz="1400" b="1" dirty="0">
              <a:solidFill>
                <a:schemeClr val="tx2"/>
              </a:solidFill>
            </a:endParaRPr>
          </a:p>
        </p:txBody>
      </p:sp>
      <p:sp>
        <p:nvSpPr>
          <p:cNvPr id="17" name="Footer Placeholder 3"/>
          <p:cNvSpPr>
            <a:spLocks noGrp="1"/>
          </p:cNvSpPr>
          <p:nvPr>
            <p:ph type="ftr" sz="quarter" idx="10"/>
          </p:nvPr>
        </p:nvSpPr>
        <p:spPr>
          <a:xfrm>
            <a:off x="557291" y="4733207"/>
            <a:ext cx="4807185" cy="193486"/>
          </a:xfrm>
        </p:spPr>
        <p:txBody>
          <a:bodyPr/>
          <a:lstStyle/>
          <a:p>
            <a:r>
              <a:rPr lang="en-US" dirty="0"/>
              <a:t>SWIFT Webinar: How to reduce post-trade costs in FX</a:t>
            </a:r>
            <a:endParaRPr lang="en-GB" dirty="0"/>
          </a:p>
        </p:txBody>
      </p:sp>
      <p:sp>
        <p:nvSpPr>
          <p:cNvPr id="18" name="TextBox 17"/>
          <p:cNvSpPr txBox="1"/>
          <p:nvPr/>
        </p:nvSpPr>
        <p:spPr>
          <a:xfrm>
            <a:off x="2753028" y="2211710"/>
            <a:ext cx="6211460" cy="2123658"/>
          </a:xfrm>
          <a:prstGeom prst="rect">
            <a:avLst/>
          </a:prstGeom>
          <a:noFill/>
        </p:spPr>
        <p:txBody>
          <a:bodyPr wrap="square" rtlCol="0">
            <a:spAutoFit/>
          </a:bodyPr>
          <a:lstStyle/>
          <a:p>
            <a:r>
              <a:rPr lang="en-US" sz="1200" dirty="0">
                <a:solidFill>
                  <a:schemeClr val="bg2">
                    <a:lumMod val="50000"/>
                  </a:schemeClr>
                </a:solidFill>
              </a:rPr>
              <a:t>As part of the Global Securities &amp; FX Markets team, Matt is responsible for Business and Product Development of SWIFT’s Capital Markets and FX services portfolio in London.</a:t>
            </a:r>
          </a:p>
          <a:p>
            <a:endParaRPr lang="en-US" sz="1200" dirty="0">
              <a:solidFill>
                <a:schemeClr val="bg2">
                  <a:lumMod val="50000"/>
                </a:schemeClr>
              </a:solidFill>
            </a:endParaRPr>
          </a:p>
          <a:p>
            <a:r>
              <a:rPr lang="en-US" sz="1200" dirty="0">
                <a:solidFill>
                  <a:schemeClr val="bg2">
                    <a:lumMod val="50000"/>
                  </a:schemeClr>
                </a:solidFill>
              </a:rPr>
              <a:t>Matt works closely with SWIFT’s key clients and industry </a:t>
            </a:r>
            <a:r>
              <a:rPr lang="en-US" sz="1200" dirty="0" err="1" smtClean="0">
                <a:solidFill>
                  <a:schemeClr val="bg2">
                    <a:lumMod val="50000"/>
                  </a:schemeClr>
                </a:solidFill>
              </a:rPr>
              <a:t>bodies,ensuring</a:t>
            </a:r>
            <a:r>
              <a:rPr lang="en-US" sz="1200" dirty="0" smtClean="0">
                <a:solidFill>
                  <a:schemeClr val="bg2">
                    <a:lumMod val="50000"/>
                  </a:schemeClr>
                </a:solidFill>
              </a:rPr>
              <a:t> strategic </a:t>
            </a:r>
            <a:r>
              <a:rPr lang="en-US" sz="1200" dirty="0">
                <a:solidFill>
                  <a:schemeClr val="bg2">
                    <a:lumMod val="50000"/>
                  </a:schemeClr>
                </a:solidFill>
              </a:rPr>
              <a:t>services are developed in partnership with the community and continue to meet the challenges of a today’s rapidly changing, cyber and regulatory focused landscape.</a:t>
            </a:r>
          </a:p>
          <a:p>
            <a:endParaRPr lang="en-US" sz="1200" dirty="0">
              <a:solidFill>
                <a:schemeClr val="bg2">
                  <a:lumMod val="50000"/>
                </a:schemeClr>
              </a:solidFill>
            </a:endParaRPr>
          </a:p>
          <a:p>
            <a:r>
              <a:rPr lang="en-US" sz="1200" dirty="0">
                <a:solidFill>
                  <a:schemeClr val="bg2">
                    <a:lumMod val="50000"/>
                  </a:schemeClr>
                </a:solidFill>
              </a:rPr>
              <a:t>Matt also represents SWIFT’s emerging technologies division (‘INNOTRIBE’) as it relates to Capital Markets. Working directly with Fintech start-ups, established institutions and industry leaders, Matt bridges new concepts and ideas with established thinking and market practices.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75" y="1707399"/>
            <a:ext cx="1980101" cy="2592543"/>
          </a:xfrm>
          <a:prstGeom prst="rect">
            <a:avLst/>
          </a:prstGeom>
        </p:spPr>
      </p:pic>
    </p:spTree>
    <p:extLst>
      <p:ext uri="{BB962C8B-B14F-4D97-AF65-F5344CB8AC3E}">
        <p14:creationId xmlns:p14="http://schemas.microsoft.com/office/powerpoint/2010/main" val="2759731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6598" y="123478"/>
            <a:ext cx="8655882" cy="1236335"/>
          </a:xfrm>
        </p:spPr>
        <p:txBody>
          <a:bodyPr/>
          <a:lstStyle/>
          <a:p>
            <a:pPr>
              <a:defRPr/>
            </a:pPr>
            <a:r>
              <a:rPr lang="en-US" dirty="0"/>
              <a:t>How to reduce post-trade costs in FX: </a:t>
            </a:r>
            <a:r>
              <a:rPr lang="en-US" b="0" dirty="0" smtClean="0"/>
              <a:t>Meet the Speakers</a:t>
            </a:r>
            <a:endParaRPr lang="en-US" b="0" dirty="0"/>
          </a:p>
        </p:txBody>
      </p:sp>
      <p:sp>
        <p:nvSpPr>
          <p:cNvPr id="7" name="Rectangle 6"/>
          <p:cNvSpPr/>
          <p:nvPr/>
        </p:nvSpPr>
        <p:spPr bwMode="auto">
          <a:xfrm>
            <a:off x="-1" y="1491630"/>
            <a:ext cx="9144001" cy="30243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2753028" y="1622582"/>
            <a:ext cx="4987324" cy="523220"/>
          </a:xfrm>
          <a:prstGeom prst="rect">
            <a:avLst/>
          </a:prstGeom>
          <a:noFill/>
        </p:spPr>
        <p:txBody>
          <a:bodyPr wrap="square" rtlCol="0">
            <a:spAutoFit/>
          </a:bodyPr>
          <a:lstStyle/>
          <a:p>
            <a:r>
              <a:rPr lang="en-US" sz="1400" b="1" dirty="0">
                <a:solidFill>
                  <a:schemeClr val="tx2"/>
                </a:solidFill>
              </a:rPr>
              <a:t>Duncan Lord</a:t>
            </a:r>
          </a:p>
          <a:p>
            <a:r>
              <a:rPr lang="en-US" sz="1400" dirty="0">
                <a:solidFill>
                  <a:schemeClr val="tx2"/>
                </a:solidFill>
              </a:rPr>
              <a:t>Director, Core Operations Delivery </a:t>
            </a:r>
            <a:r>
              <a:rPr lang="en-US" sz="1400" dirty="0" smtClean="0">
                <a:solidFill>
                  <a:schemeClr val="tx2"/>
                </a:solidFill>
              </a:rPr>
              <a:t>Management, </a:t>
            </a:r>
            <a:r>
              <a:rPr lang="en-US" sz="1400" b="1" dirty="0" smtClean="0">
                <a:solidFill>
                  <a:schemeClr val="tx2"/>
                </a:solidFill>
              </a:rPr>
              <a:t>Barclays</a:t>
            </a:r>
            <a:endParaRPr lang="en-GB" sz="1400" b="1" dirty="0">
              <a:solidFill>
                <a:schemeClr val="tx2"/>
              </a:solidFill>
            </a:endParaRPr>
          </a:p>
        </p:txBody>
      </p:sp>
      <p:sp>
        <p:nvSpPr>
          <p:cNvPr id="17" name="Footer Placeholder 3"/>
          <p:cNvSpPr>
            <a:spLocks noGrp="1"/>
          </p:cNvSpPr>
          <p:nvPr>
            <p:ph type="ftr" sz="quarter" idx="10"/>
          </p:nvPr>
        </p:nvSpPr>
        <p:spPr>
          <a:xfrm>
            <a:off x="557291" y="4733207"/>
            <a:ext cx="4807185" cy="193486"/>
          </a:xfrm>
        </p:spPr>
        <p:txBody>
          <a:bodyPr/>
          <a:lstStyle/>
          <a:p>
            <a:r>
              <a:rPr lang="en-US" dirty="0"/>
              <a:t>SWIFT Webinar: How to reduce post-trade costs in FX</a:t>
            </a:r>
            <a:endParaRPr lang="en-GB" dirty="0"/>
          </a:p>
        </p:txBody>
      </p:sp>
      <p:sp>
        <p:nvSpPr>
          <p:cNvPr id="18" name="TextBox 17"/>
          <p:cNvSpPr txBox="1"/>
          <p:nvPr/>
        </p:nvSpPr>
        <p:spPr>
          <a:xfrm>
            <a:off x="2753028" y="2211710"/>
            <a:ext cx="6211460" cy="1938992"/>
          </a:xfrm>
          <a:prstGeom prst="rect">
            <a:avLst/>
          </a:prstGeom>
          <a:noFill/>
        </p:spPr>
        <p:txBody>
          <a:bodyPr wrap="square" rtlCol="0">
            <a:spAutoFit/>
          </a:bodyPr>
          <a:lstStyle/>
          <a:p>
            <a:r>
              <a:rPr lang="en-US" sz="1200" dirty="0" smtClean="0">
                <a:solidFill>
                  <a:schemeClr val="bg2">
                    <a:lumMod val="50000"/>
                  </a:schemeClr>
                </a:solidFill>
              </a:rPr>
              <a:t>Duncan joined Barclays </a:t>
            </a:r>
            <a:r>
              <a:rPr lang="en-US" sz="1200" dirty="0">
                <a:solidFill>
                  <a:schemeClr val="bg2">
                    <a:lumMod val="50000"/>
                  </a:schemeClr>
                </a:solidFill>
              </a:rPr>
              <a:t>in </a:t>
            </a:r>
            <a:r>
              <a:rPr lang="en-US" sz="1200" dirty="0" smtClean="0">
                <a:solidFill>
                  <a:schemeClr val="bg2">
                    <a:lumMod val="50000"/>
                  </a:schemeClr>
                </a:solidFill>
              </a:rPr>
              <a:t>the mid 90’s, managing the </a:t>
            </a:r>
            <a:r>
              <a:rPr lang="en-US" sz="1200" dirty="0">
                <a:solidFill>
                  <a:schemeClr val="bg2">
                    <a:lumMod val="50000"/>
                  </a:schemeClr>
                </a:solidFill>
              </a:rPr>
              <a:t>Treasury Post Trade Services team through a series of major initiatives such as the introduction of Euro, Y2K, implementation of CLS and the global strategic overhaul of the firm’s end to end FX infrastructure. </a:t>
            </a:r>
          </a:p>
          <a:p>
            <a:r>
              <a:rPr lang="en-US" sz="1200" dirty="0">
                <a:solidFill>
                  <a:schemeClr val="bg2">
                    <a:lumMod val="50000"/>
                  </a:schemeClr>
                </a:solidFill>
              </a:rPr>
              <a:t>	</a:t>
            </a:r>
            <a:endParaRPr lang="en-US" sz="1200" dirty="0" smtClean="0">
              <a:solidFill>
                <a:schemeClr val="bg2">
                  <a:lumMod val="50000"/>
                </a:schemeClr>
              </a:solidFill>
            </a:endParaRPr>
          </a:p>
          <a:p>
            <a:r>
              <a:rPr lang="en-US" sz="1200" dirty="0" smtClean="0">
                <a:solidFill>
                  <a:schemeClr val="bg2">
                    <a:lumMod val="50000"/>
                  </a:schemeClr>
                </a:solidFill>
              </a:rPr>
              <a:t>Since 2018, Duncan has been Head </a:t>
            </a:r>
            <a:r>
              <a:rPr lang="en-US" sz="1200" dirty="0">
                <a:solidFill>
                  <a:schemeClr val="bg2">
                    <a:lumMod val="50000"/>
                  </a:schemeClr>
                </a:solidFill>
              </a:rPr>
              <a:t>Post Trade Operations Delivery </a:t>
            </a:r>
            <a:r>
              <a:rPr lang="en-US" sz="1200" dirty="0" smtClean="0">
                <a:solidFill>
                  <a:schemeClr val="bg2">
                    <a:lumMod val="50000"/>
                  </a:schemeClr>
                </a:solidFill>
              </a:rPr>
              <a:t>Management, </a:t>
            </a:r>
            <a:r>
              <a:rPr lang="en-US" sz="1200" dirty="0">
                <a:solidFill>
                  <a:schemeClr val="bg2">
                    <a:lumMod val="50000"/>
                  </a:schemeClr>
                </a:solidFill>
              </a:rPr>
              <a:t>responsible for managing strategic and regulatory driven suite of projects</a:t>
            </a:r>
          </a:p>
          <a:p>
            <a:endParaRPr lang="en-US" sz="1200" dirty="0" smtClean="0">
              <a:solidFill>
                <a:schemeClr val="bg2">
                  <a:lumMod val="50000"/>
                </a:schemeClr>
              </a:solidFill>
            </a:endParaRPr>
          </a:p>
          <a:p>
            <a:r>
              <a:rPr lang="en-US" sz="1200" dirty="0" smtClean="0">
                <a:solidFill>
                  <a:schemeClr val="bg2">
                    <a:lumMod val="50000"/>
                  </a:schemeClr>
                </a:solidFill>
              </a:rPr>
              <a:t>Duncan also represents </a:t>
            </a:r>
            <a:r>
              <a:rPr lang="en-US" sz="1200" dirty="0">
                <a:solidFill>
                  <a:schemeClr val="bg2">
                    <a:lumMod val="50000"/>
                  </a:schemeClr>
                </a:solidFill>
              </a:rPr>
              <a:t>Barclays on a number of industry forums including the Bank of England’s FXJSC &amp; GFXD Operations Committees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75" y="1707399"/>
            <a:ext cx="1980101" cy="259254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359"/>
          <a:stretch/>
        </p:blipFill>
        <p:spPr>
          <a:xfrm>
            <a:off x="557878" y="1707400"/>
            <a:ext cx="1997897" cy="2591132"/>
          </a:xfrm>
          <a:prstGeom prst="rect">
            <a:avLst/>
          </a:prstGeom>
        </p:spPr>
      </p:pic>
    </p:spTree>
    <p:extLst>
      <p:ext uri="{BB962C8B-B14F-4D97-AF65-F5344CB8AC3E}">
        <p14:creationId xmlns:p14="http://schemas.microsoft.com/office/powerpoint/2010/main" val="42783182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SWIFT_template_0901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WIFT_template_0901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3893cfbf-5935-464e-a2c5-0f7de141152c">SW-AAACH-05283</_dlc_DocId>
    <_dlc_DocIdUrl xmlns="3893cfbf-5935-464e-a2c5-0f7de141152c">
      <Url>https://planet2.swift.com/ourzone/workspaces/Communications/_layouts/DocIdRedir.aspx?ID=SW-AAACH-05283</Url>
      <Description>SW-AAACH-05283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8F56456555B84BA2BD7E1F85DB8000" ma:contentTypeVersion="15" ma:contentTypeDescription="Create a new document." ma:contentTypeScope="" ma:versionID="4e789456053a67dd7c8e2022016e596f">
  <xsd:schema xmlns:xsd="http://www.w3.org/2001/XMLSchema" xmlns:xs="http://www.w3.org/2001/XMLSchema" xmlns:p="http://schemas.microsoft.com/office/2006/metadata/properties" xmlns:ns2="3893cfbf-5935-464e-a2c5-0f7de141152c" targetNamespace="http://schemas.microsoft.com/office/2006/metadata/properties" ma:root="true" ma:fieldsID="38dcc9ce44d0eb24e2645519cde0ec25" ns2:_="">
    <xsd:import namespace="3893cfbf-5935-464e-a2c5-0f7de141152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3cfbf-5935-464e-a2c5-0f7de14115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16/12/2014 20:16:55</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16/12/2014 20:16:55</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16/12/2014 20:16:55</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455BA2A-F96D-4A81-A32C-53FBE04AC6C5}">
  <ds:schemaRefs>
    <ds:schemaRef ds:uri="http://schemas.microsoft.com/sharepoint/v3/contenttype/forms"/>
  </ds:schemaRefs>
</ds:datastoreItem>
</file>

<file path=customXml/itemProps2.xml><?xml version="1.0" encoding="utf-8"?>
<ds:datastoreItem xmlns:ds="http://schemas.openxmlformats.org/officeDocument/2006/customXml" ds:itemID="{8922AB44-C220-41F1-ADD6-CCD091F90B09}">
  <ds:schemaRef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documentManagement/types"/>
    <ds:schemaRef ds:uri="http://purl.org/dc/terms/"/>
    <ds:schemaRef ds:uri="http://schemas.microsoft.com/office/2006/metadata/properties"/>
    <ds:schemaRef ds:uri="3893cfbf-5935-464e-a2c5-0f7de141152c"/>
    <ds:schemaRef ds:uri="http://www.w3.org/XML/1998/namespace"/>
  </ds:schemaRefs>
</ds:datastoreItem>
</file>

<file path=customXml/itemProps3.xml><?xml version="1.0" encoding="utf-8"?>
<ds:datastoreItem xmlns:ds="http://schemas.openxmlformats.org/officeDocument/2006/customXml" ds:itemID="{47A6D3E5-1B40-4414-ABEB-843DFAAD8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3cfbf-5935-464e-a2c5-0f7de1411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1C31384-E2B0-49A8-9640-A486C8CA650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20615</TotalTime>
  <Words>1785</Words>
  <Application>Microsoft Office PowerPoint</Application>
  <PresentationFormat>On-screen Show (16:9)</PresentationFormat>
  <Paragraphs>192</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Courier New</vt:lpstr>
      <vt:lpstr>Times New Roman</vt:lpstr>
      <vt:lpstr>Wingdings</vt:lpstr>
      <vt:lpstr>SWIFT_template_09012015</vt:lpstr>
      <vt:lpstr>1_SWIFT_template_09012015</vt:lpstr>
      <vt:lpstr>SWIFT Webinar: How to reduce post-trade costs in FX</vt:lpstr>
      <vt:lpstr>PowerPoint Presentation</vt:lpstr>
      <vt:lpstr>PowerPoint Presentation</vt:lpstr>
      <vt:lpstr>SWIFT Webinar: How to reduce post-trade costs in FX</vt:lpstr>
      <vt:lpstr>PowerPoint Presentation</vt:lpstr>
      <vt:lpstr>SWIFT Webinar: How to reduce post-trade costs in FX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SWIFT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HERNANDEZ Christy</dc:creator>
  <cp:lastModifiedBy>KELLY Charlotte</cp:lastModifiedBy>
  <cp:revision>243</cp:revision>
  <cp:lastPrinted>2016-12-01T11:17:39Z</cp:lastPrinted>
  <dcterms:created xsi:type="dcterms:W3CDTF">2015-09-18T15:11:42Z</dcterms:created>
  <dcterms:modified xsi:type="dcterms:W3CDTF">2019-06-24T11:36:53Z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a535b21e-d61f-4158-9c32-c12b5776d2f7</vt:lpwstr>
  </property>
  <property fmtid="{D5CDD505-2E9C-101B-9397-08002B2CF9AE}" pid="3" name="ContentTypeId">
    <vt:lpwstr>0x0101003D8F56456555B84BA2BD7E1F85DB8000</vt:lpwstr>
  </property>
</Properties>
</file>